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67" r:id="rId4"/>
    <p:sldId id="260" r:id="rId5"/>
    <p:sldId id="261" r:id="rId6"/>
    <p:sldId id="274" r:id="rId7"/>
    <p:sldId id="265" r:id="rId8"/>
    <p:sldId id="258" r:id="rId9"/>
    <p:sldId id="264" r:id="rId10"/>
    <p:sldId id="268" r:id="rId11"/>
    <p:sldId id="269" r:id="rId12"/>
    <p:sldId id="279" r:id="rId13"/>
    <p:sldId id="280" r:id="rId14"/>
    <p:sldId id="271" r:id="rId15"/>
    <p:sldId id="262" r:id="rId16"/>
    <p:sldId id="266" r:id="rId17"/>
    <p:sldId id="270" r:id="rId18"/>
    <p:sldId id="275" r:id="rId19"/>
    <p:sldId id="259" r:id="rId20"/>
    <p:sldId id="263" r:id="rId21"/>
    <p:sldId id="277" r:id="rId22"/>
    <p:sldId id="281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2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26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076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72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19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89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88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74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59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27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40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63AD-F13E-4C09-8169-2F7E20A2A74E}" type="datetimeFigureOut">
              <a:rPr lang="it-IT" smtClean="0"/>
              <a:t>29/03/2018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3EE69-4684-4D08-8164-9FCE51F59F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6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933" t="28571" r="3330" b="1299"/>
          <a:stretch/>
        </p:blipFill>
        <p:spPr>
          <a:xfrm>
            <a:off x="4038600" y="584200"/>
            <a:ext cx="4724400" cy="520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3400"/>
            <a:ext cx="2971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a destra 5"/>
          <p:cNvSpPr/>
          <p:nvPr/>
        </p:nvSpPr>
        <p:spPr bwMode="auto">
          <a:xfrm>
            <a:off x="3122472" y="2559424"/>
            <a:ext cx="778156" cy="482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 b="1">
              <a:ln w="9525">
                <a:solidFill>
                  <a:srgbClr val="C0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26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4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965200"/>
            <a:ext cx="19954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b="3422"/>
          <a:stretch/>
        </p:blipFill>
        <p:spPr>
          <a:xfrm>
            <a:off x="947738" y="2057400"/>
            <a:ext cx="7805737" cy="3352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6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2" t="5666" r="25658" b="7034"/>
          <a:stretch>
            <a:fillRect/>
          </a:stretch>
        </p:blipFill>
        <p:spPr bwMode="auto">
          <a:xfrm>
            <a:off x="2819400" y="533400"/>
            <a:ext cx="14684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ccia a destra 6"/>
          <p:cNvSpPr/>
          <p:nvPr/>
        </p:nvSpPr>
        <p:spPr bwMode="auto">
          <a:xfrm>
            <a:off x="230996" y="4882776"/>
            <a:ext cx="653863" cy="45421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 b="1">
              <a:ln w="9525">
                <a:solidFill>
                  <a:srgbClr val="C0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15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32" y="4282774"/>
            <a:ext cx="1890070" cy="16677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67" y="2244247"/>
            <a:ext cx="1800000" cy="180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67" y="4226096"/>
            <a:ext cx="1800000" cy="180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67" y="2238901"/>
            <a:ext cx="1800000" cy="180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1" y="4226096"/>
            <a:ext cx="1800000" cy="180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29" y="4216628"/>
            <a:ext cx="1800000" cy="180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7" y="2244247"/>
            <a:ext cx="1800000" cy="180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7" y="261174"/>
            <a:ext cx="1800000" cy="180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67" y="261174"/>
            <a:ext cx="1800000" cy="180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67" y="261174"/>
            <a:ext cx="1800000" cy="1800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67" y="261174"/>
            <a:ext cx="1800000" cy="1800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67" y="2238901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8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369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60"/>
          <a:stretch/>
        </p:blipFill>
        <p:spPr>
          <a:xfrm>
            <a:off x="0" y="0"/>
            <a:ext cx="9139369" cy="9502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1740"/>
          <a:stretch/>
        </p:blipFill>
        <p:spPr>
          <a:xfrm>
            <a:off x="48484" y="932329"/>
            <a:ext cx="9042400" cy="5229412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 bwMode="auto">
          <a:xfrm>
            <a:off x="950259" y="2450352"/>
            <a:ext cx="759353" cy="51995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it-IT" b="1">
              <a:ln w="9525">
                <a:solidFill>
                  <a:srgbClr val="C0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5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36296" r="15643" b="38149"/>
          <a:stretch/>
        </p:blipFill>
        <p:spPr>
          <a:xfrm>
            <a:off x="1515533" y="2489200"/>
            <a:ext cx="6197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6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</TotalTime>
  <Words>0</Words>
  <Application>Microsoft Office PowerPoint</Application>
  <PresentationFormat>Presentazione su schermo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Leonardo D'Amico</dc:creator>
  <cp:lastModifiedBy>Tiziana Favero</cp:lastModifiedBy>
  <cp:revision>27</cp:revision>
  <dcterms:created xsi:type="dcterms:W3CDTF">2018-03-23T10:43:29Z</dcterms:created>
  <dcterms:modified xsi:type="dcterms:W3CDTF">2018-03-29T12:15:38Z</dcterms:modified>
</cp:coreProperties>
</file>