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12"/>
  </p:notesMasterIdLst>
  <p:sldIdLst>
    <p:sldId id="256" r:id="rId4"/>
    <p:sldId id="260" r:id="rId5"/>
    <p:sldId id="267" r:id="rId6"/>
    <p:sldId id="268" r:id="rId7"/>
    <p:sldId id="263" r:id="rId8"/>
    <p:sldId id="274" r:id="rId9"/>
    <p:sldId id="270" r:id="rId10"/>
    <p:sldId id="276" r:id="rId11"/>
  </p:sldIdLst>
  <p:sldSz cx="12193588" cy="6858000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93" userDrawn="1">
          <p15:clr>
            <a:srgbClr val="A4A3A4"/>
          </p15:clr>
        </p15:guide>
        <p15:guide id="2" pos="20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6F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581" autoAdjust="0"/>
  </p:normalViewPr>
  <p:slideViewPr>
    <p:cSldViewPr>
      <p:cViewPr varScale="1">
        <p:scale>
          <a:sx n="82" d="100"/>
          <a:sy n="82" d="100"/>
        </p:scale>
        <p:origin x="1068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93"/>
        <p:guide pos="20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id="{AA49CDBD-8BF0-41F7-A11D-1D59B4BA5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 altLang="it-IT">
              <a:latin typeface="Arial" charset="0"/>
              <a:ea typeface="Microsoft YaHei" pitchFamily="32" charset="-122"/>
            </a:endParaRPr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204F15C7-BF5B-4D67-83BF-49C0D6BA8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 altLang="it-IT">
              <a:latin typeface="Arial" charset="0"/>
              <a:ea typeface="Microsoft YaHei" pitchFamily="32" charset="-122"/>
            </a:endParaRPr>
          </a:p>
        </p:txBody>
      </p:sp>
      <p:sp>
        <p:nvSpPr>
          <p:cNvPr id="4100" name="AutoShape 3">
            <a:extLst>
              <a:ext uri="{FF2B5EF4-FFF2-40B4-BE49-F238E27FC236}">
                <a16:creationId xmlns:a16="http://schemas.microsoft.com/office/drawing/2014/main" id="{BCD0C2B2-3B17-40E8-9BF6-DCCAFE473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 altLang="it-IT">
              <a:latin typeface="Arial" charset="0"/>
              <a:ea typeface="Microsoft YaHei" pitchFamily="32" charset="-122"/>
            </a:endParaRPr>
          </a:p>
        </p:txBody>
      </p:sp>
      <p:sp>
        <p:nvSpPr>
          <p:cNvPr id="4101" name="AutoShape 4">
            <a:extLst>
              <a:ext uri="{FF2B5EF4-FFF2-40B4-BE49-F238E27FC236}">
                <a16:creationId xmlns:a16="http://schemas.microsoft.com/office/drawing/2014/main" id="{EB78AE90-C78B-4210-8B40-B4938C206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 altLang="it-IT">
              <a:latin typeface="Arial" charset="0"/>
              <a:ea typeface="Microsoft YaHei" pitchFamily="32" charset="-122"/>
            </a:endParaRPr>
          </a:p>
        </p:txBody>
      </p:sp>
      <p:sp>
        <p:nvSpPr>
          <p:cNvPr id="4102" name="AutoShape 5">
            <a:extLst>
              <a:ext uri="{FF2B5EF4-FFF2-40B4-BE49-F238E27FC236}">
                <a16:creationId xmlns:a16="http://schemas.microsoft.com/office/drawing/2014/main" id="{561E0AFE-A2B2-4FE3-BB07-C5E99FBBB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 altLang="it-IT">
              <a:latin typeface="Arial" charset="0"/>
              <a:ea typeface="Microsoft YaHei" pitchFamily="32" charset="-122"/>
            </a:endParaRPr>
          </a:p>
        </p:txBody>
      </p:sp>
      <p:sp>
        <p:nvSpPr>
          <p:cNvPr id="4103" name="AutoShape 6">
            <a:extLst>
              <a:ext uri="{FF2B5EF4-FFF2-40B4-BE49-F238E27FC236}">
                <a16:creationId xmlns:a16="http://schemas.microsoft.com/office/drawing/2014/main" id="{AEC03777-4009-4435-B108-715CC7CAA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 altLang="it-IT">
              <a:latin typeface="Arial" charset="0"/>
              <a:ea typeface="Microsoft YaHei" pitchFamily="32" charset="-122"/>
            </a:endParaRPr>
          </a:p>
        </p:txBody>
      </p:sp>
      <p:sp>
        <p:nvSpPr>
          <p:cNvPr id="4104" name="Text Box 7">
            <a:extLst>
              <a:ext uri="{FF2B5EF4-FFF2-40B4-BE49-F238E27FC236}">
                <a16:creationId xmlns:a16="http://schemas.microsoft.com/office/drawing/2014/main" id="{5A4116FB-EB7D-4878-9AF0-051920351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2947382" cy="4988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 altLang="it-IT">
              <a:latin typeface="Arial" charset="0"/>
              <a:ea typeface="Microsoft YaHei" pitchFamily="32" charset="-122"/>
            </a:endParaRPr>
          </a:p>
        </p:txBody>
      </p:sp>
      <p:sp>
        <p:nvSpPr>
          <p:cNvPr id="4105" name="Text Box 8">
            <a:extLst>
              <a:ext uri="{FF2B5EF4-FFF2-40B4-BE49-F238E27FC236}">
                <a16:creationId xmlns:a16="http://schemas.microsoft.com/office/drawing/2014/main" id="{39B627DB-2FF9-45FE-A09E-755EACF5F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293" y="0"/>
            <a:ext cx="2942822" cy="4942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 altLang="it-IT">
              <a:latin typeface="Arial" charset="0"/>
              <a:ea typeface="Microsoft YaHei" pitchFamily="32" charset="-122"/>
            </a:endParaRPr>
          </a:p>
        </p:txBody>
      </p:sp>
      <p:sp>
        <p:nvSpPr>
          <p:cNvPr id="13322" name="Rectangle 9">
            <a:extLst>
              <a:ext uri="{FF2B5EF4-FFF2-40B4-BE49-F238E27FC236}">
                <a16:creationId xmlns:a16="http://schemas.microsoft.com/office/drawing/2014/main" id="{5E16C1E5-7560-48D8-A2A4-9D097207218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27038" y="1241425"/>
            <a:ext cx="5935662" cy="334010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0B5F5424-7AC9-455A-9B53-F874928049E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65" y="4777782"/>
            <a:ext cx="5431147" cy="39001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958" tIns="46889" rIns="89958" bIns="46889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4108" name="Text Box 11">
            <a:extLst>
              <a:ext uri="{FF2B5EF4-FFF2-40B4-BE49-F238E27FC236}">
                <a16:creationId xmlns:a16="http://schemas.microsoft.com/office/drawing/2014/main" id="{343ED367-A517-4C61-AC93-BE5298BF5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429305"/>
            <a:ext cx="2947382" cy="4988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8221" tIns="44111" rIns="88221" bIns="44111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 altLang="it-IT">
              <a:latin typeface="Arial" charset="0"/>
              <a:ea typeface="Microsoft YaHei" pitchFamily="32" charset="-122"/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46730DE4-3035-4F65-8361-0841167E712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50294" y="9429305"/>
            <a:ext cx="2938261" cy="4896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958" tIns="46889" rIns="89958" bIns="468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fld id="{B5AFAE22-7C02-46F5-A1A6-837ABDEE2D05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>
            <a:extLst>
              <a:ext uri="{FF2B5EF4-FFF2-40B4-BE49-F238E27FC236}">
                <a16:creationId xmlns:a16="http://schemas.microsoft.com/office/drawing/2014/main" id="{EED69AF4-13D2-43DB-84EB-0152676377C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426086" indent="-220553" defTabSz="433449" eaLnBrk="0" fontAlgn="base" hangingPunct="0">
              <a:spcBef>
                <a:spcPct val="0"/>
              </a:spcBef>
              <a:spcAft>
                <a:spcPct val="0"/>
              </a:spcAft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867193" indent="-220553" defTabSz="433449" eaLnBrk="0" fontAlgn="base" hangingPunct="0">
              <a:spcBef>
                <a:spcPct val="0"/>
              </a:spcBef>
              <a:spcAft>
                <a:spcPct val="0"/>
              </a:spcAft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308299" indent="-220553" defTabSz="433449" eaLnBrk="0" fontAlgn="base" hangingPunct="0">
              <a:spcBef>
                <a:spcPct val="0"/>
              </a:spcBef>
              <a:spcAft>
                <a:spcPct val="0"/>
              </a:spcAft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749406" indent="-220553" defTabSz="433449" eaLnBrk="0" fontAlgn="base" hangingPunct="0">
              <a:spcBef>
                <a:spcPct val="0"/>
              </a:spcBef>
              <a:spcAft>
                <a:spcPct val="0"/>
              </a:spcAft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B2E0B7B5-FC4E-465C-A10F-E0E7EBA68AED}" type="slidenum">
              <a:rPr lang="it-IT" altLang="it-IT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339" name="Text Box 1">
            <a:extLst>
              <a:ext uri="{FF2B5EF4-FFF2-40B4-BE49-F238E27FC236}">
                <a16:creationId xmlns:a16="http://schemas.microsoft.com/office/drawing/2014/main" id="{98270116-4C95-4838-AE55-65EA37D9F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294" y="9429305"/>
            <a:ext cx="2939782" cy="49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58" tIns="46889" rIns="89958" bIns="46889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3D6A193-31F3-4238-B18C-F765C3B13B2F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1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340" name="Text Box 2">
            <a:extLst>
              <a:ext uri="{FF2B5EF4-FFF2-40B4-BE49-F238E27FC236}">
                <a16:creationId xmlns:a16="http://schemas.microsoft.com/office/drawing/2014/main" id="{57D90DE3-3F0A-4646-B886-34A2CF0FF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294" y="9429305"/>
            <a:ext cx="2941301" cy="49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58" tIns="46889" rIns="89958" bIns="46889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4DBFB6B-0D38-498D-87E0-58DA7F48008E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1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341" name="Text Box 3">
            <a:extLst>
              <a:ext uri="{FF2B5EF4-FFF2-40B4-BE49-F238E27FC236}">
                <a16:creationId xmlns:a16="http://schemas.microsoft.com/office/drawing/2014/main" id="{D45F31CC-D31E-49C6-9BE3-5C35FC992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293" y="9429305"/>
            <a:ext cx="294282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58" tIns="46889" rIns="89958" bIns="46889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1F90092-97F4-4D7A-8E1C-05C6BB4699DE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1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119B77C3-BAC8-4819-AA5B-915265ADB3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21462" cy="3724275"/>
          </a:xfrm>
          <a:solidFill>
            <a:srgbClr val="FFFFFF"/>
          </a:solidFill>
          <a:ln/>
        </p:spPr>
      </p:sp>
      <p:sp>
        <p:nvSpPr>
          <p:cNvPr id="14343" name="Rectangle 5">
            <a:extLst>
              <a:ext uri="{FF2B5EF4-FFF2-40B4-BE49-F238E27FC236}">
                <a16:creationId xmlns:a16="http://schemas.microsoft.com/office/drawing/2014/main" id="{2A11CA29-75D8-41A2-BE9D-3CBCA67E4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5951" y="4716193"/>
            <a:ext cx="4987293" cy="44667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2">
            <a:extLst>
              <a:ext uri="{FF2B5EF4-FFF2-40B4-BE49-F238E27FC236}">
                <a16:creationId xmlns:a16="http://schemas.microsoft.com/office/drawing/2014/main" id="{B180D426-4F19-4EEE-802D-AEAE51479E8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426086" indent="-220553" defTabSz="433449" eaLnBrk="0" fontAlgn="base" hangingPunct="0">
              <a:spcBef>
                <a:spcPct val="0"/>
              </a:spcBef>
              <a:spcAft>
                <a:spcPct val="0"/>
              </a:spcAft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867193" indent="-220553" defTabSz="433449" eaLnBrk="0" fontAlgn="base" hangingPunct="0">
              <a:spcBef>
                <a:spcPct val="0"/>
              </a:spcBef>
              <a:spcAft>
                <a:spcPct val="0"/>
              </a:spcAft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308299" indent="-220553" defTabSz="433449" eaLnBrk="0" fontAlgn="base" hangingPunct="0">
              <a:spcBef>
                <a:spcPct val="0"/>
              </a:spcBef>
              <a:spcAft>
                <a:spcPct val="0"/>
              </a:spcAft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749406" indent="-220553" defTabSz="433449" eaLnBrk="0" fontAlgn="base" hangingPunct="0">
              <a:spcBef>
                <a:spcPct val="0"/>
              </a:spcBef>
              <a:spcAft>
                <a:spcPct val="0"/>
              </a:spcAft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5AA8C16-082C-4F57-B0A3-855D476B3FB8}" type="slidenum">
              <a:rPr lang="it-IT" altLang="it-IT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BEF65C6F-15F5-4815-A8AC-64FD9EB87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294" y="9429305"/>
            <a:ext cx="2939782" cy="49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58" tIns="46889" rIns="89958" bIns="46889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BC6114BF-D19C-4A3D-A0AD-335E226B7CB3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2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Text Box 2">
            <a:extLst>
              <a:ext uri="{FF2B5EF4-FFF2-40B4-BE49-F238E27FC236}">
                <a16:creationId xmlns:a16="http://schemas.microsoft.com/office/drawing/2014/main" id="{50C5EC07-69D0-443B-93AB-90C02BF79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294" y="9429305"/>
            <a:ext cx="2941301" cy="49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58" tIns="46889" rIns="89958" bIns="46889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0C350760-116E-4B0B-B2A7-E75670575F80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2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365" name="Text Box 3">
            <a:extLst>
              <a:ext uri="{FF2B5EF4-FFF2-40B4-BE49-F238E27FC236}">
                <a16:creationId xmlns:a16="http://schemas.microsoft.com/office/drawing/2014/main" id="{398BBFA5-5322-4383-9050-7FA5295CD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293" y="9429305"/>
            <a:ext cx="294282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58" tIns="46889" rIns="89958" bIns="46889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7D80BC1-D66A-4211-9BD6-EDC465642640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2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366" name="Rectangle 4">
            <a:extLst>
              <a:ext uri="{FF2B5EF4-FFF2-40B4-BE49-F238E27FC236}">
                <a16:creationId xmlns:a16="http://schemas.microsoft.com/office/drawing/2014/main" id="{C097CC24-C70F-4188-995F-78C51FAC75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21462" cy="3724275"/>
          </a:xfrm>
          <a:solidFill>
            <a:srgbClr val="FFFFFF"/>
          </a:solidFill>
          <a:ln/>
        </p:spPr>
      </p:sp>
      <p:sp>
        <p:nvSpPr>
          <p:cNvPr id="15367" name="Rectangle 5">
            <a:extLst>
              <a:ext uri="{FF2B5EF4-FFF2-40B4-BE49-F238E27FC236}">
                <a16:creationId xmlns:a16="http://schemas.microsoft.com/office/drawing/2014/main" id="{04232CCE-35C5-45F9-8DD1-482A2EBDC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5951" y="4716193"/>
            <a:ext cx="4987293" cy="44667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7038" y="1241425"/>
            <a:ext cx="5935662" cy="3340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B5AFAE22-7C02-46F5-A1A6-837ABDEE2D05}" type="slidenum">
              <a:rPr lang="it-IT" altLang="it-IT" smtClean="0"/>
              <a:pPr/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927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7038" y="1241425"/>
            <a:ext cx="5935662" cy="3340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B5AFAE22-7C02-46F5-A1A6-837ABDEE2D05}" type="slidenum">
              <a:rPr lang="it-IT" altLang="it-IT" smtClean="0"/>
              <a:pPr/>
              <a:t>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75010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2">
            <a:extLst>
              <a:ext uri="{FF2B5EF4-FFF2-40B4-BE49-F238E27FC236}">
                <a16:creationId xmlns:a16="http://schemas.microsoft.com/office/drawing/2014/main" id="{437358E5-9674-48CD-AC68-BCEF4867B0C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426086" indent="-220553" defTabSz="433449" eaLnBrk="0" fontAlgn="base" hangingPunct="0">
              <a:spcBef>
                <a:spcPct val="0"/>
              </a:spcBef>
              <a:spcAft>
                <a:spcPct val="0"/>
              </a:spcAft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867193" indent="-220553" defTabSz="433449" eaLnBrk="0" fontAlgn="base" hangingPunct="0">
              <a:spcBef>
                <a:spcPct val="0"/>
              </a:spcBef>
              <a:spcAft>
                <a:spcPct val="0"/>
              </a:spcAft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308299" indent="-220553" defTabSz="433449" eaLnBrk="0" fontAlgn="base" hangingPunct="0">
              <a:spcBef>
                <a:spcPct val="0"/>
              </a:spcBef>
              <a:spcAft>
                <a:spcPct val="0"/>
              </a:spcAft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749406" indent="-220553" defTabSz="433449" eaLnBrk="0" fontAlgn="base" hangingPunct="0">
              <a:spcBef>
                <a:spcPct val="0"/>
              </a:spcBef>
              <a:spcAft>
                <a:spcPct val="0"/>
              </a:spcAft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F6432387-F743-49F9-811A-C6D5AAEF4972}" type="slidenum">
              <a:rPr lang="it-IT" altLang="it-IT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8652A96C-9863-414D-8BEF-D432C84A7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294" y="9429305"/>
            <a:ext cx="2939782" cy="49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58" tIns="46889" rIns="89958" bIns="46889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80FE9907-C82D-41D0-8075-8B42C44DCE20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5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436" name="Text Box 2">
            <a:extLst>
              <a:ext uri="{FF2B5EF4-FFF2-40B4-BE49-F238E27FC236}">
                <a16:creationId xmlns:a16="http://schemas.microsoft.com/office/drawing/2014/main" id="{7E72CA86-0049-43EB-AD0E-0BEF97194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294" y="9429305"/>
            <a:ext cx="2941301" cy="49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58" tIns="46889" rIns="89958" bIns="46889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A3ED9A2-EB8A-4871-AB96-FA6D6E058B90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5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437" name="Text Box 3">
            <a:extLst>
              <a:ext uri="{FF2B5EF4-FFF2-40B4-BE49-F238E27FC236}">
                <a16:creationId xmlns:a16="http://schemas.microsoft.com/office/drawing/2014/main" id="{E40B6A97-C695-41FB-9C80-6CA6A8201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293" y="9429305"/>
            <a:ext cx="294282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58" tIns="46889" rIns="89958" bIns="46889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FF4228C-E2E9-46B5-8F14-E3568A743E29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5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438" name="Rectangle 4">
            <a:extLst>
              <a:ext uri="{FF2B5EF4-FFF2-40B4-BE49-F238E27FC236}">
                <a16:creationId xmlns:a16="http://schemas.microsoft.com/office/drawing/2014/main" id="{0DBF4D58-CB41-40EC-8A94-39FC03C3F3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21462" cy="3724275"/>
          </a:xfrm>
          <a:solidFill>
            <a:srgbClr val="FFFFFF"/>
          </a:solidFill>
          <a:ln/>
        </p:spPr>
      </p:sp>
      <p:sp>
        <p:nvSpPr>
          <p:cNvPr id="18439" name="Rectangle 5">
            <a:extLst>
              <a:ext uri="{FF2B5EF4-FFF2-40B4-BE49-F238E27FC236}">
                <a16:creationId xmlns:a16="http://schemas.microsoft.com/office/drawing/2014/main" id="{0936697C-AA9C-4CCA-9107-3CA60F15AE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5951" y="4716193"/>
            <a:ext cx="4987293" cy="44667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7038" y="1241425"/>
            <a:ext cx="5935662" cy="3340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B5AFAE22-7C02-46F5-A1A6-837ABDEE2D05}" type="slidenum">
              <a:rPr lang="it-IT" altLang="it-IT" smtClean="0"/>
              <a:pPr/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58686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7038" y="1241425"/>
            <a:ext cx="5935662" cy="3340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B5AFAE22-7C02-46F5-A1A6-837ABDEE2D05}" type="slidenum">
              <a:rPr lang="it-IT" altLang="it-IT" smtClean="0"/>
              <a:pPr/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57906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2">
            <a:extLst>
              <a:ext uri="{FF2B5EF4-FFF2-40B4-BE49-F238E27FC236}">
                <a16:creationId xmlns:a16="http://schemas.microsoft.com/office/drawing/2014/main" id="{437358E5-9674-48CD-AC68-BCEF4867B0C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426086" indent="-220553" defTabSz="433449" eaLnBrk="0" fontAlgn="base" hangingPunct="0">
              <a:spcBef>
                <a:spcPct val="0"/>
              </a:spcBef>
              <a:spcAft>
                <a:spcPct val="0"/>
              </a:spcAft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867193" indent="-220553" defTabSz="433449" eaLnBrk="0" fontAlgn="base" hangingPunct="0">
              <a:spcBef>
                <a:spcPct val="0"/>
              </a:spcBef>
              <a:spcAft>
                <a:spcPct val="0"/>
              </a:spcAft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308299" indent="-220553" defTabSz="433449" eaLnBrk="0" fontAlgn="base" hangingPunct="0">
              <a:spcBef>
                <a:spcPct val="0"/>
              </a:spcBef>
              <a:spcAft>
                <a:spcPct val="0"/>
              </a:spcAft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749406" indent="-220553" defTabSz="433449" eaLnBrk="0" fontAlgn="base" hangingPunct="0">
              <a:spcBef>
                <a:spcPct val="0"/>
              </a:spcBef>
              <a:spcAft>
                <a:spcPct val="0"/>
              </a:spcAft>
              <a:tabLst>
                <a:tab pos="433449" algn="l"/>
                <a:tab pos="866897" algn="l"/>
                <a:tab pos="1300346" algn="l"/>
                <a:tab pos="1733794" algn="l"/>
                <a:tab pos="2167243" algn="l"/>
                <a:tab pos="2600691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F6432387-F743-49F9-811A-C6D5AAEF4972}" type="slidenum">
              <a:rPr lang="it-IT" altLang="it-IT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it-IT" altLang="it-IT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8652A96C-9863-414D-8BEF-D432C84A7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294" y="9429305"/>
            <a:ext cx="2939782" cy="49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58" tIns="46889" rIns="89958" bIns="46889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80FE9907-C82D-41D0-8075-8B42C44DCE20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8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436" name="Text Box 2">
            <a:extLst>
              <a:ext uri="{FF2B5EF4-FFF2-40B4-BE49-F238E27FC236}">
                <a16:creationId xmlns:a16="http://schemas.microsoft.com/office/drawing/2014/main" id="{7E72CA86-0049-43EB-AD0E-0BEF97194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294" y="9429305"/>
            <a:ext cx="2941301" cy="49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58" tIns="46889" rIns="89958" bIns="46889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A3ED9A2-EB8A-4871-AB96-FA6D6E058B90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8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437" name="Text Box 3">
            <a:extLst>
              <a:ext uri="{FF2B5EF4-FFF2-40B4-BE49-F238E27FC236}">
                <a16:creationId xmlns:a16="http://schemas.microsoft.com/office/drawing/2014/main" id="{E40B6A97-C695-41FB-9C80-6CA6A8201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293" y="9429305"/>
            <a:ext cx="294282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58" tIns="46889" rIns="89958" bIns="46889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FF4228C-E2E9-46B5-8F14-E3568A743E29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8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438" name="Rectangle 4">
            <a:extLst>
              <a:ext uri="{FF2B5EF4-FFF2-40B4-BE49-F238E27FC236}">
                <a16:creationId xmlns:a16="http://schemas.microsoft.com/office/drawing/2014/main" id="{0DBF4D58-CB41-40EC-8A94-39FC03C3F3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21462" cy="3724275"/>
          </a:xfrm>
          <a:solidFill>
            <a:srgbClr val="FFFFFF"/>
          </a:solidFill>
          <a:ln/>
        </p:spPr>
      </p:sp>
      <p:sp>
        <p:nvSpPr>
          <p:cNvPr id="18439" name="Rectangle 5">
            <a:extLst>
              <a:ext uri="{FF2B5EF4-FFF2-40B4-BE49-F238E27FC236}">
                <a16:creationId xmlns:a16="http://schemas.microsoft.com/office/drawing/2014/main" id="{0936697C-AA9C-4CCA-9107-3CA60F15AE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5951" y="4716193"/>
            <a:ext cx="4987293" cy="44667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133197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  <a:prstGeom prst="rect">
            <a:avLst/>
          </a:prstGeom>
        </p:spPr>
        <p:txBody>
          <a:bodyPr anchor="b"/>
          <a:lstStyle>
            <a:lvl1pPr algn="ctr">
              <a:defRPr sz="5999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96" indent="0" algn="ctr">
              <a:buNone/>
              <a:defRPr sz="2000"/>
            </a:lvl2pPr>
            <a:lvl3pPr marL="914393" indent="0" algn="ctr">
              <a:buNone/>
              <a:defRPr sz="1800"/>
            </a:lvl3pPr>
            <a:lvl4pPr marL="1371589" indent="0" algn="ctr">
              <a:buNone/>
              <a:defRPr sz="1600"/>
            </a:lvl4pPr>
            <a:lvl5pPr marL="1828785" indent="0" algn="ctr">
              <a:buNone/>
              <a:defRPr sz="1600"/>
            </a:lvl5pPr>
            <a:lvl6pPr marL="2285980" indent="0" algn="ctr">
              <a:buNone/>
              <a:defRPr sz="1600"/>
            </a:lvl6pPr>
            <a:lvl7pPr marL="2743178" indent="0" algn="ctr">
              <a:buNone/>
              <a:defRPr sz="1600"/>
            </a:lvl7pPr>
            <a:lvl8pPr marL="3200373" indent="0" algn="ctr">
              <a:buNone/>
              <a:defRPr sz="1600"/>
            </a:lvl8pPr>
            <a:lvl9pPr marL="365756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B3A86B-E901-4781-BCB7-F423D6BCE79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135237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7188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7188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BE30F8-CC1D-41CF-ADEB-4FE169F9EDE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231670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6488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5887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316F55-26BB-4E7F-8AF5-79418C60F970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661390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  <a:prstGeom prst="rect">
            <a:avLst/>
          </a:prstGeom>
        </p:spPr>
        <p:txBody>
          <a:bodyPr anchor="b"/>
          <a:lstStyle>
            <a:lvl1pPr algn="ctr">
              <a:defRPr sz="5999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96" indent="0" algn="ctr">
              <a:buNone/>
              <a:defRPr sz="2000"/>
            </a:lvl2pPr>
            <a:lvl3pPr marL="914393" indent="0" algn="ctr">
              <a:buNone/>
              <a:defRPr sz="1800"/>
            </a:lvl3pPr>
            <a:lvl4pPr marL="1371589" indent="0" algn="ctr">
              <a:buNone/>
              <a:defRPr sz="1600"/>
            </a:lvl4pPr>
            <a:lvl5pPr marL="1828785" indent="0" algn="ctr">
              <a:buNone/>
              <a:defRPr sz="1600"/>
            </a:lvl5pPr>
            <a:lvl6pPr marL="2285980" indent="0" algn="ctr">
              <a:buNone/>
              <a:defRPr sz="1600"/>
            </a:lvl6pPr>
            <a:lvl7pPr marL="2743178" indent="0" algn="ctr">
              <a:buNone/>
              <a:defRPr sz="1600"/>
            </a:lvl7pPr>
            <a:lvl8pPr marL="3200373" indent="0" algn="ctr">
              <a:buNone/>
              <a:defRPr sz="1600"/>
            </a:lvl8pPr>
            <a:lvl9pPr marL="365756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98DEA2C-2CCD-4715-85F6-EC00ABD1524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376516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7188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718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8B76C77-A02F-440C-8FBF-AB7D35A68507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1592722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7188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71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196" indent="0">
              <a:buNone/>
              <a:defRPr sz="2000"/>
            </a:lvl2pPr>
            <a:lvl3pPr marL="914393" indent="0">
              <a:buNone/>
              <a:defRPr sz="1800"/>
            </a:lvl3pPr>
            <a:lvl4pPr marL="1371589" indent="0">
              <a:buNone/>
              <a:defRPr sz="1600"/>
            </a:lvl4pPr>
            <a:lvl5pPr marL="1828785" indent="0">
              <a:buNone/>
              <a:defRPr sz="1600"/>
            </a:lvl5pPr>
            <a:lvl6pPr marL="2285980" indent="0">
              <a:buNone/>
              <a:defRPr sz="1600"/>
            </a:lvl6pPr>
            <a:lvl7pPr marL="2743178" indent="0">
              <a:buNone/>
              <a:defRPr sz="1600"/>
            </a:lvl7pPr>
            <a:lvl8pPr marL="3200373" indent="0">
              <a:buNone/>
              <a:defRPr sz="1600"/>
            </a:lvl8pPr>
            <a:lvl9pPr marL="3657569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F38299B-4A09-43D4-A7E1-0F475B2514CE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292562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7188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318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D23EDF-18CA-4B92-A244-B083088A1AE9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515723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7187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3" indent="0">
              <a:buNone/>
              <a:defRPr sz="1800" b="1"/>
            </a:lvl3pPr>
            <a:lvl4pPr marL="1371589" indent="0">
              <a:buNone/>
              <a:defRPr sz="1600" b="1"/>
            </a:lvl4pPr>
            <a:lvl5pPr marL="1828785" indent="0">
              <a:buNone/>
              <a:defRPr sz="1600" b="1"/>
            </a:lvl5pPr>
            <a:lvl6pPr marL="2285980" indent="0">
              <a:buNone/>
              <a:defRPr sz="1600" b="1"/>
            </a:lvl6pPr>
            <a:lvl7pPr marL="2743178" indent="0">
              <a:buNone/>
              <a:defRPr sz="1600" b="1"/>
            </a:lvl7pPr>
            <a:lvl8pPr marL="3200373" indent="0">
              <a:buNone/>
              <a:defRPr sz="1600" b="1"/>
            </a:lvl8pPr>
            <a:lvl9pPr marL="3657569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3" indent="0">
              <a:buNone/>
              <a:defRPr sz="1800" b="1"/>
            </a:lvl3pPr>
            <a:lvl4pPr marL="1371589" indent="0">
              <a:buNone/>
              <a:defRPr sz="1600" b="1"/>
            </a:lvl4pPr>
            <a:lvl5pPr marL="1828785" indent="0">
              <a:buNone/>
              <a:defRPr sz="1600" b="1"/>
            </a:lvl5pPr>
            <a:lvl6pPr marL="2285980" indent="0">
              <a:buNone/>
              <a:defRPr sz="1600" b="1"/>
            </a:lvl6pPr>
            <a:lvl7pPr marL="2743178" indent="0">
              <a:buNone/>
              <a:defRPr sz="1600" b="1"/>
            </a:lvl7pPr>
            <a:lvl8pPr marL="3200373" indent="0">
              <a:buNone/>
              <a:defRPr sz="1600" b="1"/>
            </a:lvl8pPr>
            <a:lvl9pPr marL="3657569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9DDA00D-01D3-429E-9706-A52E4B91BAF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3809648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7188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9D7A9CF-2EA9-42FB-A83D-FE832CD72CB3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594327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8288C4C-2DF6-47D8-AEDF-877198069CA3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785002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9" y="987427"/>
            <a:ext cx="6173787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96" indent="0">
              <a:buNone/>
              <a:defRPr sz="1400"/>
            </a:lvl2pPr>
            <a:lvl3pPr marL="914393" indent="0">
              <a:buNone/>
              <a:defRPr sz="1200"/>
            </a:lvl3pPr>
            <a:lvl4pPr marL="1371589" indent="0">
              <a:buNone/>
              <a:defRPr sz="1000"/>
            </a:lvl4pPr>
            <a:lvl5pPr marL="1828785" indent="0">
              <a:buNone/>
              <a:defRPr sz="1000"/>
            </a:lvl5pPr>
            <a:lvl6pPr marL="2285980" indent="0">
              <a:buNone/>
              <a:defRPr sz="1000"/>
            </a:lvl6pPr>
            <a:lvl7pPr marL="2743178" indent="0">
              <a:buNone/>
              <a:defRPr sz="1000"/>
            </a:lvl7pPr>
            <a:lvl8pPr marL="3200373" indent="0">
              <a:buNone/>
              <a:defRPr sz="1000"/>
            </a:lvl8pPr>
            <a:lvl9pPr marL="3657569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915F31-421B-43B8-BE72-1854D54F42B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3398506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7188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718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88065C-3F29-48FD-B8AE-57A18DD86FF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2335373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3787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3" indent="0">
              <a:buNone/>
              <a:defRPr sz="2400"/>
            </a:lvl3pPr>
            <a:lvl4pPr marL="1371589" indent="0">
              <a:buNone/>
              <a:defRPr sz="2000"/>
            </a:lvl4pPr>
            <a:lvl5pPr marL="1828785" indent="0">
              <a:buNone/>
              <a:defRPr sz="2000"/>
            </a:lvl5pPr>
            <a:lvl6pPr marL="2285980" indent="0">
              <a:buNone/>
              <a:defRPr sz="2000"/>
            </a:lvl6pPr>
            <a:lvl7pPr marL="2743178" indent="0">
              <a:buNone/>
              <a:defRPr sz="2000"/>
            </a:lvl7pPr>
            <a:lvl8pPr marL="3200373" indent="0">
              <a:buNone/>
              <a:defRPr sz="2000"/>
            </a:lvl8pPr>
            <a:lvl9pPr marL="3657569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96" indent="0">
              <a:buNone/>
              <a:defRPr sz="1400"/>
            </a:lvl2pPr>
            <a:lvl3pPr marL="914393" indent="0">
              <a:buNone/>
              <a:defRPr sz="1200"/>
            </a:lvl3pPr>
            <a:lvl4pPr marL="1371589" indent="0">
              <a:buNone/>
              <a:defRPr sz="1000"/>
            </a:lvl4pPr>
            <a:lvl5pPr marL="1828785" indent="0">
              <a:buNone/>
              <a:defRPr sz="1000"/>
            </a:lvl5pPr>
            <a:lvl6pPr marL="2285980" indent="0">
              <a:buNone/>
              <a:defRPr sz="1000"/>
            </a:lvl6pPr>
            <a:lvl7pPr marL="2743178" indent="0">
              <a:buNone/>
              <a:defRPr sz="1000"/>
            </a:lvl7pPr>
            <a:lvl8pPr marL="3200373" indent="0">
              <a:buNone/>
              <a:defRPr sz="1000"/>
            </a:lvl8pPr>
            <a:lvl9pPr marL="3657569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ABE57A-44FD-4110-8B68-60BCAC88BC6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2017721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7188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7188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63487D-E9CF-4129-8DAA-99762B8557E7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1479415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6488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5887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5027AD-CFD6-4541-9C5C-7EBD6D8A34E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222768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6" indent="0" algn="ctr">
              <a:buNone/>
              <a:defRPr sz="2000"/>
            </a:lvl2pPr>
            <a:lvl3pPr marL="914393" indent="0" algn="ctr">
              <a:buNone/>
              <a:defRPr sz="1800"/>
            </a:lvl3pPr>
            <a:lvl4pPr marL="1371589" indent="0" algn="ctr">
              <a:buNone/>
              <a:defRPr sz="1600"/>
            </a:lvl4pPr>
            <a:lvl5pPr marL="1828785" indent="0" algn="ctr">
              <a:buNone/>
              <a:defRPr sz="1600"/>
            </a:lvl5pPr>
            <a:lvl6pPr marL="2285980" indent="0" algn="ctr">
              <a:buNone/>
              <a:defRPr sz="1600"/>
            </a:lvl6pPr>
            <a:lvl7pPr marL="2743178" indent="0" algn="ctr">
              <a:buNone/>
              <a:defRPr sz="1600"/>
            </a:lvl7pPr>
            <a:lvl8pPr marL="3200373" indent="0" algn="ctr">
              <a:buNone/>
              <a:defRPr sz="1600"/>
            </a:lvl8pPr>
            <a:lvl9pPr marL="365756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761552-9978-45BC-BF45-C0C160556C21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934068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6BC6FC4-9FD1-47BE-AFBF-B5429ED2D747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488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7188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96" indent="0">
              <a:buNone/>
              <a:defRPr sz="2000"/>
            </a:lvl2pPr>
            <a:lvl3pPr marL="914393" indent="0">
              <a:buNone/>
              <a:defRPr sz="1800"/>
            </a:lvl3pPr>
            <a:lvl4pPr marL="1371589" indent="0">
              <a:buNone/>
              <a:defRPr sz="1600"/>
            </a:lvl4pPr>
            <a:lvl5pPr marL="1828785" indent="0">
              <a:buNone/>
              <a:defRPr sz="1600"/>
            </a:lvl5pPr>
            <a:lvl6pPr marL="2285980" indent="0">
              <a:buNone/>
              <a:defRPr sz="1600"/>
            </a:lvl6pPr>
            <a:lvl7pPr marL="2743178" indent="0">
              <a:buNone/>
              <a:defRPr sz="1600"/>
            </a:lvl7pPr>
            <a:lvl8pPr marL="3200373" indent="0">
              <a:buNone/>
              <a:defRPr sz="1600"/>
            </a:lvl8pPr>
            <a:lvl9pPr marL="3657569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A58C422-2230-4410-8F35-26874C210C37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2882093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4965"/>
            <a:ext cx="5405439" cy="451643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67438" y="1604965"/>
            <a:ext cx="5405437" cy="451643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036216-5870-46F5-9D62-4FC2034B356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2431978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7187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3" indent="0">
              <a:buNone/>
              <a:defRPr sz="1800" b="1"/>
            </a:lvl3pPr>
            <a:lvl4pPr marL="1371589" indent="0">
              <a:buNone/>
              <a:defRPr sz="1600" b="1"/>
            </a:lvl4pPr>
            <a:lvl5pPr marL="1828785" indent="0">
              <a:buNone/>
              <a:defRPr sz="1600" b="1"/>
            </a:lvl5pPr>
            <a:lvl6pPr marL="2285980" indent="0">
              <a:buNone/>
              <a:defRPr sz="1600" b="1"/>
            </a:lvl6pPr>
            <a:lvl7pPr marL="2743178" indent="0">
              <a:buNone/>
              <a:defRPr sz="1600" b="1"/>
            </a:lvl7pPr>
            <a:lvl8pPr marL="3200373" indent="0">
              <a:buNone/>
              <a:defRPr sz="1600" b="1"/>
            </a:lvl8pPr>
            <a:lvl9pPr marL="3657569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3" indent="0">
              <a:buNone/>
              <a:defRPr sz="1800" b="1"/>
            </a:lvl3pPr>
            <a:lvl4pPr marL="1371589" indent="0">
              <a:buNone/>
              <a:defRPr sz="1600" b="1"/>
            </a:lvl4pPr>
            <a:lvl5pPr marL="1828785" indent="0">
              <a:buNone/>
              <a:defRPr sz="1600" b="1"/>
            </a:lvl5pPr>
            <a:lvl6pPr marL="2285980" indent="0">
              <a:buNone/>
              <a:defRPr sz="1600" b="1"/>
            </a:lvl6pPr>
            <a:lvl7pPr marL="2743178" indent="0">
              <a:buNone/>
              <a:defRPr sz="1600" b="1"/>
            </a:lvl7pPr>
            <a:lvl8pPr marL="3200373" indent="0">
              <a:buNone/>
              <a:defRPr sz="1600" b="1"/>
            </a:lvl8pPr>
            <a:lvl9pPr marL="3657569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D2594AD-852B-44F2-B6B0-EA1AA6F24D63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1571459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F7E95F9-B58C-4325-AFDE-D339E9DF9FBC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762046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FEE9BB6-98AC-498E-8D34-BE2A66B4139D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243135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7188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71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196" indent="0">
              <a:buNone/>
              <a:defRPr sz="2000"/>
            </a:lvl2pPr>
            <a:lvl3pPr marL="914393" indent="0">
              <a:buNone/>
              <a:defRPr sz="1800"/>
            </a:lvl3pPr>
            <a:lvl4pPr marL="1371589" indent="0">
              <a:buNone/>
              <a:defRPr sz="1600"/>
            </a:lvl4pPr>
            <a:lvl5pPr marL="1828785" indent="0">
              <a:buNone/>
              <a:defRPr sz="1600"/>
            </a:lvl5pPr>
            <a:lvl6pPr marL="2285980" indent="0">
              <a:buNone/>
              <a:defRPr sz="1600"/>
            </a:lvl6pPr>
            <a:lvl7pPr marL="2743178" indent="0">
              <a:buNone/>
              <a:defRPr sz="1600"/>
            </a:lvl7pPr>
            <a:lvl8pPr marL="3200373" indent="0">
              <a:buNone/>
              <a:defRPr sz="1600"/>
            </a:lvl8pPr>
            <a:lvl9pPr marL="3657569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6DA389-F631-4FB5-998D-8091878E68E1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1394510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9" y="987427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6" indent="0">
              <a:buNone/>
              <a:defRPr sz="1400"/>
            </a:lvl2pPr>
            <a:lvl3pPr marL="914393" indent="0">
              <a:buNone/>
              <a:defRPr sz="1200"/>
            </a:lvl3pPr>
            <a:lvl4pPr marL="1371589" indent="0">
              <a:buNone/>
              <a:defRPr sz="1000"/>
            </a:lvl4pPr>
            <a:lvl5pPr marL="1828785" indent="0">
              <a:buNone/>
              <a:defRPr sz="1000"/>
            </a:lvl5pPr>
            <a:lvl6pPr marL="2285980" indent="0">
              <a:buNone/>
              <a:defRPr sz="1000"/>
            </a:lvl6pPr>
            <a:lvl7pPr marL="2743178" indent="0">
              <a:buNone/>
              <a:defRPr sz="1000"/>
            </a:lvl7pPr>
            <a:lvl8pPr marL="3200373" indent="0">
              <a:buNone/>
              <a:defRPr sz="1000"/>
            </a:lvl8pPr>
            <a:lvl9pPr marL="3657569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C25EDB-448F-4AF2-9615-708D64321CF8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5967495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3" indent="0">
              <a:buNone/>
              <a:defRPr sz="2400"/>
            </a:lvl3pPr>
            <a:lvl4pPr marL="1371589" indent="0">
              <a:buNone/>
              <a:defRPr sz="2000"/>
            </a:lvl4pPr>
            <a:lvl5pPr marL="1828785" indent="0">
              <a:buNone/>
              <a:defRPr sz="2000"/>
            </a:lvl5pPr>
            <a:lvl6pPr marL="2285980" indent="0">
              <a:buNone/>
              <a:defRPr sz="2000"/>
            </a:lvl6pPr>
            <a:lvl7pPr marL="2743178" indent="0">
              <a:buNone/>
              <a:defRPr sz="2000"/>
            </a:lvl7pPr>
            <a:lvl8pPr marL="3200373" indent="0">
              <a:buNone/>
              <a:defRPr sz="2000"/>
            </a:lvl8pPr>
            <a:lvl9pPr marL="3657569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6" indent="0">
              <a:buNone/>
              <a:defRPr sz="1400"/>
            </a:lvl2pPr>
            <a:lvl3pPr marL="914393" indent="0">
              <a:buNone/>
              <a:defRPr sz="1200"/>
            </a:lvl3pPr>
            <a:lvl4pPr marL="1371589" indent="0">
              <a:buNone/>
              <a:defRPr sz="1000"/>
            </a:lvl4pPr>
            <a:lvl5pPr marL="1828785" indent="0">
              <a:buNone/>
              <a:defRPr sz="1000"/>
            </a:lvl5pPr>
            <a:lvl6pPr marL="2285980" indent="0">
              <a:buNone/>
              <a:defRPr sz="1000"/>
            </a:lvl6pPr>
            <a:lvl7pPr marL="2743178" indent="0">
              <a:buNone/>
              <a:defRPr sz="1000"/>
            </a:lvl7pPr>
            <a:lvl8pPr marL="3200373" indent="0">
              <a:buNone/>
              <a:defRPr sz="1000"/>
            </a:lvl8pPr>
            <a:lvl9pPr marL="3657569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C3033E-B629-4023-9367-7398E8738D8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4179360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8859DF-2331-4CC1-8107-895A83F4B07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8471328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2851" y="273050"/>
            <a:ext cx="2740025" cy="584835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1" y="273050"/>
            <a:ext cx="8070850" cy="58483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0658849-9D9E-4843-8A68-7C5420A1FF97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406378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7188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318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AF0347-243C-4ADF-BC29-D31D0CD48F72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76494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7187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3" indent="0">
              <a:buNone/>
              <a:defRPr sz="1800" b="1"/>
            </a:lvl3pPr>
            <a:lvl4pPr marL="1371589" indent="0">
              <a:buNone/>
              <a:defRPr sz="1600" b="1"/>
            </a:lvl4pPr>
            <a:lvl5pPr marL="1828785" indent="0">
              <a:buNone/>
              <a:defRPr sz="1600" b="1"/>
            </a:lvl5pPr>
            <a:lvl6pPr marL="2285980" indent="0">
              <a:buNone/>
              <a:defRPr sz="1600" b="1"/>
            </a:lvl6pPr>
            <a:lvl7pPr marL="2743178" indent="0">
              <a:buNone/>
              <a:defRPr sz="1600" b="1"/>
            </a:lvl7pPr>
            <a:lvl8pPr marL="3200373" indent="0">
              <a:buNone/>
              <a:defRPr sz="1600" b="1"/>
            </a:lvl8pPr>
            <a:lvl9pPr marL="3657569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3" indent="0">
              <a:buNone/>
              <a:defRPr sz="1800" b="1"/>
            </a:lvl3pPr>
            <a:lvl4pPr marL="1371589" indent="0">
              <a:buNone/>
              <a:defRPr sz="1600" b="1"/>
            </a:lvl4pPr>
            <a:lvl5pPr marL="1828785" indent="0">
              <a:buNone/>
              <a:defRPr sz="1600" b="1"/>
            </a:lvl5pPr>
            <a:lvl6pPr marL="2285980" indent="0">
              <a:buNone/>
              <a:defRPr sz="1600" b="1"/>
            </a:lvl6pPr>
            <a:lvl7pPr marL="2743178" indent="0">
              <a:buNone/>
              <a:defRPr sz="1600" b="1"/>
            </a:lvl7pPr>
            <a:lvl8pPr marL="3200373" indent="0">
              <a:buNone/>
              <a:defRPr sz="1600" b="1"/>
            </a:lvl8pPr>
            <a:lvl9pPr marL="3657569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C5BF1F7-2686-41DA-A722-55F0D663C038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45164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7188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58875FB-C6AF-4082-B1BA-549B24EA75A3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371844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978C9B-D9A5-4185-8A43-E64BC542CE78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121482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9" y="987427"/>
            <a:ext cx="6173787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96" indent="0">
              <a:buNone/>
              <a:defRPr sz="1400"/>
            </a:lvl2pPr>
            <a:lvl3pPr marL="914393" indent="0">
              <a:buNone/>
              <a:defRPr sz="1200"/>
            </a:lvl3pPr>
            <a:lvl4pPr marL="1371589" indent="0">
              <a:buNone/>
              <a:defRPr sz="1000"/>
            </a:lvl4pPr>
            <a:lvl5pPr marL="1828785" indent="0">
              <a:buNone/>
              <a:defRPr sz="1000"/>
            </a:lvl5pPr>
            <a:lvl6pPr marL="2285980" indent="0">
              <a:buNone/>
              <a:defRPr sz="1000"/>
            </a:lvl6pPr>
            <a:lvl7pPr marL="2743178" indent="0">
              <a:buNone/>
              <a:defRPr sz="1000"/>
            </a:lvl7pPr>
            <a:lvl8pPr marL="3200373" indent="0">
              <a:buNone/>
              <a:defRPr sz="1000"/>
            </a:lvl8pPr>
            <a:lvl9pPr marL="3657569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16195C-29C0-4FD3-A846-82BAB016DC08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336917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3787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3" indent="0">
              <a:buNone/>
              <a:defRPr sz="2400"/>
            </a:lvl3pPr>
            <a:lvl4pPr marL="1371589" indent="0">
              <a:buNone/>
              <a:defRPr sz="2000"/>
            </a:lvl4pPr>
            <a:lvl5pPr marL="1828785" indent="0">
              <a:buNone/>
              <a:defRPr sz="2000"/>
            </a:lvl5pPr>
            <a:lvl6pPr marL="2285980" indent="0">
              <a:buNone/>
              <a:defRPr sz="2000"/>
            </a:lvl6pPr>
            <a:lvl7pPr marL="2743178" indent="0">
              <a:buNone/>
              <a:defRPr sz="2000"/>
            </a:lvl7pPr>
            <a:lvl8pPr marL="3200373" indent="0">
              <a:buNone/>
              <a:defRPr sz="2000"/>
            </a:lvl8pPr>
            <a:lvl9pPr marL="3657569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96" indent="0">
              <a:buNone/>
              <a:defRPr sz="1400"/>
            </a:lvl2pPr>
            <a:lvl3pPr marL="914393" indent="0">
              <a:buNone/>
              <a:defRPr sz="1200"/>
            </a:lvl3pPr>
            <a:lvl4pPr marL="1371589" indent="0">
              <a:buNone/>
              <a:defRPr sz="1000"/>
            </a:lvl4pPr>
            <a:lvl5pPr marL="1828785" indent="0">
              <a:buNone/>
              <a:defRPr sz="1000"/>
            </a:lvl5pPr>
            <a:lvl6pPr marL="2285980" indent="0">
              <a:buNone/>
              <a:defRPr sz="1000"/>
            </a:lvl6pPr>
            <a:lvl7pPr marL="2743178" indent="0">
              <a:buNone/>
              <a:defRPr sz="1000"/>
            </a:lvl7pPr>
            <a:lvl8pPr marL="3200373" indent="0">
              <a:buNone/>
              <a:defRPr sz="1000"/>
            </a:lvl8pPr>
            <a:lvl9pPr marL="3657569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AF4A8B-E6D7-48AB-9B41-931A80E68CC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Inserire il titolo dell'evento, città, gg mese aaaa (dal menù "inserisci piè di pagina")</a:t>
            </a:r>
          </a:p>
        </p:txBody>
      </p:sp>
    </p:spTree>
    <p:extLst>
      <p:ext uri="{BB962C8B-B14F-4D97-AF65-F5344CB8AC3E}">
        <p14:creationId xmlns:p14="http://schemas.microsoft.com/office/powerpoint/2010/main" val="307691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3F9F225A-9466-4C2A-9246-8A17F7E96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8363" y="6646865"/>
            <a:ext cx="8653462" cy="71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1CDDE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 altLang="it-IT">
              <a:latin typeface="Arial" charset="0"/>
              <a:ea typeface="Microsoft YaHei" pitchFamily="32" charset="-122"/>
            </a:endParaRPr>
          </a:p>
        </p:txBody>
      </p:sp>
      <p:pic>
        <p:nvPicPr>
          <p:cNvPr id="1027" name="Picture 2">
            <a:extLst>
              <a:ext uri="{FF2B5EF4-FFF2-40B4-BE49-F238E27FC236}">
                <a16:creationId xmlns:a16="http://schemas.microsoft.com/office/drawing/2014/main" id="{111EAEF0-78B4-41DA-A9A8-122A481D6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1" y="5997575"/>
            <a:ext cx="148907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8" name="Picture 3">
            <a:extLst>
              <a:ext uri="{FF2B5EF4-FFF2-40B4-BE49-F238E27FC236}">
                <a16:creationId xmlns:a16="http://schemas.microsoft.com/office/drawing/2014/main" id="{9C044F28-63B7-4F08-B102-796212749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1" y="5997575"/>
            <a:ext cx="10398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622425C2-BEC0-4517-BC12-4E159DBB9E8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522663" y="6351590"/>
            <a:ext cx="8529638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SzPct val="100000"/>
              <a:buFontTx/>
              <a:buNone/>
              <a:tabLst>
                <a:tab pos="449259" algn="l"/>
                <a:tab pos="898518" algn="l"/>
                <a:tab pos="1347776" algn="l"/>
                <a:tab pos="1797035" algn="l"/>
                <a:tab pos="2246294" algn="l"/>
                <a:tab pos="2695553" algn="l"/>
                <a:tab pos="3144812" algn="l"/>
                <a:tab pos="3594071" algn="l"/>
                <a:tab pos="4043329" algn="l"/>
                <a:tab pos="4492587" algn="l"/>
                <a:tab pos="4941847" algn="l"/>
                <a:tab pos="5391104" algn="l"/>
                <a:tab pos="5840365" algn="l"/>
                <a:tab pos="6289622" algn="l"/>
                <a:tab pos="6738882" algn="l"/>
                <a:tab pos="7188140" algn="l"/>
                <a:tab pos="7637400" algn="l"/>
                <a:tab pos="8086657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Inserire il titolo dell'evento, città, gg mese aaaa (dal menù "inserisci piè di pagina")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dt="0"/>
  <p:txStyles>
    <p:titleStyle>
      <a:lvl1pPr algn="ctr" defTabSz="4492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580" indent="-228598" algn="ctr" defTabSz="4492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775" indent="-228598" algn="ctr" defTabSz="4492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8971" indent="-228598" algn="ctr" defTabSz="4492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167" indent="-228598" algn="ctr" defTabSz="4492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898" indent="-342898" algn="l" defTabSz="449259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44" indent="-285748" algn="l" defTabSz="449259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2991" indent="-228598" algn="l" defTabSz="449259" rtl="0" eaLnBrk="0" fontAlgn="base" hangingPunct="0">
        <a:spcBef>
          <a:spcPts val="449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187" indent="-228598" algn="l" defTabSz="449259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382" indent="-228598" algn="l" defTabSz="449259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580" indent="-228598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5" indent="-228598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1" indent="-228598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7" indent="-228598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3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9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5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0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8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3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9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442B68FD-48B4-4B2B-B069-0A491CDA5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8363" y="6646865"/>
            <a:ext cx="8653462" cy="71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1CDDE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 altLang="it-IT">
              <a:latin typeface="Arial" charset="0"/>
              <a:ea typeface="Microsoft YaHei" pitchFamily="32" charset="-122"/>
            </a:endParaRPr>
          </a:p>
        </p:txBody>
      </p:sp>
      <p:pic>
        <p:nvPicPr>
          <p:cNvPr id="2051" name="Picture 2">
            <a:extLst>
              <a:ext uri="{FF2B5EF4-FFF2-40B4-BE49-F238E27FC236}">
                <a16:creationId xmlns:a16="http://schemas.microsoft.com/office/drawing/2014/main" id="{D3732672-0215-488A-88E8-3EEB1DA1B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1" y="5997575"/>
            <a:ext cx="148907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2" name="Picture 3">
            <a:extLst>
              <a:ext uri="{FF2B5EF4-FFF2-40B4-BE49-F238E27FC236}">
                <a16:creationId xmlns:a16="http://schemas.microsoft.com/office/drawing/2014/main" id="{C77D269C-2F1D-4104-A682-0BFF6468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1" y="5997575"/>
            <a:ext cx="10398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3" name="Picture 4">
            <a:extLst>
              <a:ext uri="{FF2B5EF4-FFF2-40B4-BE49-F238E27FC236}">
                <a16:creationId xmlns:a16="http://schemas.microsoft.com/office/drawing/2014/main" id="{2BF3F4E5-6BF5-4F0E-85CF-A1352572F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3722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7645D7A2-E16F-4796-865A-9D7BF121F58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522663" y="6351588"/>
            <a:ext cx="8529638" cy="2667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59" algn="l"/>
                <a:tab pos="898518" algn="l"/>
                <a:tab pos="1347776" algn="l"/>
                <a:tab pos="1797035" algn="l"/>
                <a:tab pos="2246294" algn="l"/>
                <a:tab pos="2695553" algn="l"/>
                <a:tab pos="3144812" algn="l"/>
                <a:tab pos="3594071" algn="l"/>
                <a:tab pos="4043329" algn="l"/>
                <a:tab pos="4492587" algn="l"/>
                <a:tab pos="4941847" algn="l"/>
                <a:tab pos="5391104" algn="l"/>
                <a:tab pos="5840365" algn="l"/>
                <a:tab pos="6289622" algn="l"/>
                <a:tab pos="6738882" algn="l"/>
                <a:tab pos="7188140" algn="l"/>
                <a:tab pos="7637400" algn="l"/>
                <a:tab pos="8086657" algn="l"/>
              </a:tabLst>
              <a:defRPr sz="1200">
                <a:solidFill>
                  <a:srgbClr val="2F5597"/>
                </a:solidFill>
                <a:latin typeface="Franklin Gothic Demi" panose="020B0604020202020204" pitchFamily="34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Inserire il titolo dell'evento, città, gg mese aaaa (dal menù "inserisci piè di pagina")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ctr" defTabSz="4492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580" indent="-228598" algn="ctr" defTabSz="4492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775" indent="-228598" algn="ctr" defTabSz="4492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8971" indent="-228598" algn="ctr" defTabSz="4492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167" indent="-228598" algn="ctr" defTabSz="4492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898" indent="-342898" algn="l" defTabSz="449259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44" indent="-285748" algn="l" defTabSz="449259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2991" indent="-228598" algn="l" defTabSz="449259" rtl="0" eaLnBrk="0" fontAlgn="base" hangingPunct="0">
        <a:spcBef>
          <a:spcPts val="449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187" indent="-228598" algn="l" defTabSz="449259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382" indent="-228598" algn="l" defTabSz="449259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580" indent="-228598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5" indent="-228598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1" indent="-228598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7" indent="-228598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3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9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5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0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8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3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9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CEEBBF65-47AC-43DE-9252-BE2402449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8363" y="6646865"/>
            <a:ext cx="8653462" cy="71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1CDDE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 altLang="it-IT">
              <a:latin typeface="Arial" charset="0"/>
              <a:ea typeface="Microsoft YaHei" pitchFamily="32" charset="-122"/>
            </a:endParaRPr>
          </a:p>
        </p:txBody>
      </p:sp>
      <p:pic>
        <p:nvPicPr>
          <p:cNvPr id="3075" name="Picture 2">
            <a:extLst>
              <a:ext uri="{FF2B5EF4-FFF2-40B4-BE49-F238E27FC236}">
                <a16:creationId xmlns:a16="http://schemas.microsoft.com/office/drawing/2014/main" id="{181CE81E-81C7-48C0-84C0-608A4EB6B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1" y="5997575"/>
            <a:ext cx="148907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6" name="Picture 3">
            <a:extLst>
              <a:ext uri="{FF2B5EF4-FFF2-40B4-BE49-F238E27FC236}">
                <a16:creationId xmlns:a16="http://schemas.microsoft.com/office/drawing/2014/main" id="{4BC8A340-9047-470D-A7FE-3AAB99E84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1" y="5997575"/>
            <a:ext cx="10398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7" name="Picture 4">
            <a:extLst>
              <a:ext uri="{FF2B5EF4-FFF2-40B4-BE49-F238E27FC236}">
                <a16:creationId xmlns:a16="http://schemas.microsoft.com/office/drawing/2014/main" id="{BEB77787-60E8-43A7-9CB8-CB77F1187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30591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A7760014-B7DA-49E9-B1AB-191CB15C681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522663" y="6351588"/>
            <a:ext cx="8529638" cy="2667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59" algn="l"/>
                <a:tab pos="898518" algn="l"/>
                <a:tab pos="1347776" algn="l"/>
                <a:tab pos="1797035" algn="l"/>
                <a:tab pos="2246294" algn="l"/>
                <a:tab pos="2695553" algn="l"/>
                <a:tab pos="3144812" algn="l"/>
                <a:tab pos="3594071" algn="l"/>
                <a:tab pos="4043329" algn="l"/>
                <a:tab pos="4492587" algn="l"/>
                <a:tab pos="4941847" algn="l"/>
                <a:tab pos="5391104" algn="l"/>
                <a:tab pos="5840365" algn="l"/>
                <a:tab pos="6289622" algn="l"/>
                <a:tab pos="6738882" algn="l"/>
                <a:tab pos="7188140" algn="l"/>
                <a:tab pos="7637400" algn="l"/>
                <a:tab pos="8086657" algn="l"/>
              </a:tabLst>
              <a:defRPr sz="1200">
                <a:solidFill>
                  <a:srgbClr val="2F5597"/>
                </a:solidFill>
                <a:latin typeface="Franklin Gothic Demi" panose="020B0604020202020204" pitchFamily="34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Inserire il titolo dell'evento, città, gg mese aaaa (dal menù "inserisci piè di pagina")</a:t>
            </a:r>
          </a:p>
        </p:txBody>
      </p:sp>
      <p:sp>
        <p:nvSpPr>
          <p:cNvPr id="3079" name="Rectangle 6">
            <a:extLst>
              <a:ext uri="{FF2B5EF4-FFF2-40B4-BE49-F238E27FC236}">
                <a16:creationId xmlns:a16="http://schemas.microsoft.com/office/drawing/2014/main" id="{37C6DA9E-D2F8-4FBA-B3C8-AA879982C9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2" y="273052"/>
            <a:ext cx="10963274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3080" name="Rectangle 7">
            <a:extLst>
              <a:ext uri="{FF2B5EF4-FFF2-40B4-BE49-F238E27FC236}">
                <a16:creationId xmlns:a16="http://schemas.microsoft.com/office/drawing/2014/main" id="{EE8F0469-B88A-4D95-A657-9900072A14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2" y="1604965"/>
            <a:ext cx="10963274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4492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580" indent="-228598" algn="ctr" defTabSz="4492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775" indent="-228598" algn="ctr" defTabSz="4492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8971" indent="-228598" algn="ctr" defTabSz="4492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167" indent="-228598" algn="ctr" defTabSz="4492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898" indent="-342898" algn="l" defTabSz="449259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44" indent="-285748" algn="l" defTabSz="449259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2991" indent="-228598" algn="l" defTabSz="449259" rtl="0" eaLnBrk="0" fontAlgn="base" hangingPunct="0">
        <a:spcBef>
          <a:spcPts val="449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187" indent="-228598" algn="l" defTabSz="449259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382" indent="-228598" algn="l" defTabSz="449259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580" indent="-228598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5" indent="-228598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1" indent="-228598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7" indent="-228598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3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9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5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0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8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3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9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324CD21A-BA10-44D9-B0D3-3EA9C5822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386" y="2909608"/>
            <a:ext cx="7167132" cy="52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799" rIns="90000" bIns="46799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it-IT" altLang="it-IT" sz="2800" b="1" dirty="0">
                <a:solidFill>
                  <a:srgbClr val="003399"/>
                </a:solidFill>
              </a:rPr>
              <a:t>SITUAZIONE IDROLOGICA IN PIEMONTE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6B575528-09CA-4F30-A23D-6B4BA8097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7234" y="6093296"/>
            <a:ext cx="1784761" cy="37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799" rIns="90000" bIns="46799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it-IT" altLang="it-IT" dirty="0">
                <a:solidFill>
                  <a:srgbClr val="003399"/>
                </a:solidFill>
              </a:rPr>
              <a:t>3 febbraio 2022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10FEE53D-2F0E-4484-9F75-712ADCE74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201" y="188913"/>
            <a:ext cx="6961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799" rIns="90000" bIns="46799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it-IT" altLang="it-IT" b="1">
                <a:solidFill>
                  <a:srgbClr val="003399"/>
                </a:solidFill>
                <a:cs typeface="Arial" panose="020B0604020202020204" pitchFamily="34" charset="0"/>
              </a:rPr>
              <a:t>PRECIPITAZIONI A GENNAIO 2022</a:t>
            </a:r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id="{B60FE81B-54F6-4C0E-A301-7DAB6BF56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999" y="5373688"/>
            <a:ext cx="9753601" cy="120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799" rIns="90000" bIns="46799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125"/>
              </a:spcBef>
              <a:buSzPct val="100000"/>
            </a:pPr>
            <a:r>
              <a:rPr lang="it-IT" altLang="it-IT" b="1" dirty="0">
                <a:solidFill>
                  <a:srgbClr val="C00000"/>
                </a:solidFill>
              </a:rPr>
              <a:t>4.8 mm </a:t>
            </a:r>
            <a:r>
              <a:rPr lang="it-IT" altLang="it-IT" b="1" dirty="0">
                <a:solidFill>
                  <a:srgbClr val="003399"/>
                </a:solidFill>
              </a:rPr>
              <a:t>medi su tutto il bacino (deficit tra il 90% e 95%)</a:t>
            </a:r>
          </a:p>
          <a:p>
            <a:pPr algn="ctr" eaLnBrk="1" hangingPunct="1">
              <a:spcBef>
                <a:spcPts val="1125"/>
              </a:spcBef>
              <a:buSzPct val="100000"/>
            </a:pPr>
            <a:r>
              <a:rPr lang="it-IT" altLang="it-IT" b="1" dirty="0">
                <a:solidFill>
                  <a:srgbClr val="C00000"/>
                </a:solidFill>
              </a:rPr>
              <a:t>5° gennaio più secco</a:t>
            </a:r>
            <a:r>
              <a:rPr lang="it-IT" altLang="it-IT" b="1" dirty="0">
                <a:solidFill>
                  <a:srgbClr val="003399"/>
                </a:solidFill>
              </a:rPr>
              <a:t> degli ultimi 65 anni (dopo il 2000 e il 2005 tra gli anni recenti)</a:t>
            </a:r>
          </a:p>
          <a:p>
            <a:pPr algn="ctr" eaLnBrk="1" hangingPunct="1">
              <a:spcBef>
                <a:spcPts val="1125"/>
              </a:spcBef>
              <a:buSzPct val="100000"/>
            </a:pPr>
            <a:r>
              <a:rPr lang="it-IT" altLang="it-IT" b="1" dirty="0">
                <a:solidFill>
                  <a:srgbClr val="003399"/>
                </a:solidFill>
              </a:rPr>
              <a:t>Valori registrati di comparabili al gennaio </a:t>
            </a:r>
            <a:r>
              <a:rPr lang="it-IT" altLang="it-IT" b="1" dirty="0">
                <a:solidFill>
                  <a:srgbClr val="C00000"/>
                </a:solidFill>
              </a:rPr>
              <a:t>2005</a:t>
            </a:r>
          </a:p>
        </p:txBody>
      </p:sp>
      <p:pic>
        <p:nvPicPr>
          <p:cNvPr id="5125" name="Picture 7">
            <a:extLst>
              <a:ext uri="{FF2B5EF4-FFF2-40B4-BE49-F238E27FC236}">
                <a16:creationId xmlns:a16="http://schemas.microsoft.com/office/drawing/2014/main" id="{6EF4922A-7577-433B-B745-D15E8D56F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544513"/>
            <a:ext cx="4392612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1F416D0-8D54-4BE7-8ACA-B9EDB4332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218" y="544515"/>
            <a:ext cx="3816424" cy="474793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40F9603-0FE5-49B5-A699-CA12D2FB5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8642" y="1772817"/>
            <a:ext cx="1180618" cy="188055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D527F9FC-9A9A-42A8-99B6-2B4B2F5ED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530" y="850105"/>
            <a:ext cx="4464051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23233D86-A6CD-48F5-8B01-6F0FD4361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603" y="217525"/>
            <a:ext cx="5186362" cy="3715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799" rIns="90000" bIns="46799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it-IT" altLang="it-IT" b="1" dirty="0">
                <a:solidFill>
                  <a:srgbClr val="003399"/>
                </a:solidFill>
              </a:rPr>
              <a:t>ANOMALIA DI PRECIPITAZIONE ultimi 3mesi</a:t>
            </a:r>
          </a:p>
        </p:txBody>
      </p:sp>
      <p:sp>
        <p:nvSpPr>
          <p:cNvPr id="7176" name="Rettangolo 10">
            <a:extLst>
              <a:ext uri="{FF2B5EF4-FFF2-40B4-BE49-F238E27FC236}">
                <a16:creationId xmlns:a16="http://schemas.microsoft.com/office/drawing/2014/main" id="{C08ABD99-C97C-4183-818E-94E605E0F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452" y="5862598"/>
            <a:ext cx="9361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altLang="it-IT" dirty="0">
                <a:solidFill>
                  <a:srgbClr val="003399"/>
                </a:solidFill>
              </a:rPr>
              <a:t>Deficit pluviometrico negli ultimi 90 giorni tra il </a:t>
            </a:r>
            <a:r>
              <a:rPr lang="it-IT" altLang="it-IT" b="1" dirty="0">
                <a:solidFill>
                  <a:srgbClr val="C00000"/>
                </a:solidFill>
              </a:rPr>
              <a:t>90% </a:t>
            </a:r>
            <a:r>
              <a:rPr lang="it-IT" altLang="it-IT" dirty="0">
                <a:solidFill>
                  <a:srgbClr val="003399"/>
                </a:solidFill>
              </a:rPr>
              <a:t>e il </a:t>
            </a:r>
            <a:r>
              <a:rPr lang="it-IT" altLang="it-IT" b="1" dirty="0">
                <a:solidFill>
                  <a:srgbClr val="C00000"/>
                </a:solidFill>
              </a:rPr>
              <a:t>30% </a:t>
            </a:r>
            <a:r>
              <a:rPr lang="it-IT" altLang="it-IT" dirty="0">
                <a:solidFill>
                  <a:srgbClr val="003399"/>
                </a:solidFill>
              </a:rPr>
              <a:t>rispetto al clima 91-20. </a:t>
            </a:r>
          </a:p>
          <a:p>
            <a:r>
              <a:rPr lang="it-IT" altLang="it-IT" dirty="0">
                <a:solidFill>
                  <a:srgbClr val="003399"/>
                </a:solidFill>
              </a:rPr>
              <a:t>In “attivo” </a:t>
            </a:r>
            <a:r>
              <a:rPr lang="it-IT" altLang="it-IT" b="1" dirty="0">
                <a:solidFill>
                  <a:srgbClr val="C00000"/>
                </a:solidFill>
              </a:rPr>
              <a:t>5% - 10% </a:t>
            </a:r>
            <a:r>
              <a:rPr lang="it-IT" altLang="it-IT" dirty="0">
                <a:solidFill>
                  <a:srgbClr val="003399"/>
                </a:solidFill>
              </a:rPr>
              <a:t>solo Pellice, Alto Po, Maira, </a:t>
            </a:r>
            <a:r>
              <a:rPr lang="it-IT" altLang="it-IT" dirty="0" err="1">
                <a:solidFill>
                  <a:srgbClr val="003399"/>
                </a:solidFill>
              </a:rPr>
              <a:t>Varaita</a:t>
            </a:r>
            <a:endParaRPr lang="it-IT" alt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13D3577-79A6-4247-945D-D776E7331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298" y="1745055"/>
            <a:ext cx="8744274" cy="4060210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B23C78DC-A67F-4E4C-BFBA-A771EC9A9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976" y="517972"/>
            <a:ext cx="9361040" cy="92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799" rIns="90000" bIns="46799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SzPct val="100000"/>
            </a:pPr>
            <a:r>
              <a:rPr lang="it-IT" altLang="it-IT" dirty="0">
                <a:solidFill>
                  <a:srgbClr val="003399"/>
                </a:solidFill>
              </a:rPr>
              <a:t>Considerando la stagione invernale estesa (da Novembre a Marzo – 150 giorni totali) e tra essi  gli inverni con pioggia totale e numero di giorni piovosi sotto il 25° percentile, questo inverno 2021- 2022 è al </a:t>
            </a:r>
            <a:r>
              <a:rPr lang="it-IT" altLang="it-IT" b="1" dirty="0">
                <a:solidFill>
                  <a:srgbClr val="FF0000"/>
                </a:solidFill>
              </a:rPr>
              <a:t>10° posto </a:t>
            </a:r>
            <a:r>
              <a:rPr lang="it-IT" altLang="it-IT" dirty="0">
                <a:solidFill>
                  <a:srgbClr val="003399"/>
                </a:solidFill>
              </a:rPr>
              <a:t>tra i più secchi (ultimi 65 anni)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06F898E-3338-4C26-8D5E-4A8EFD205D05}"/>
              </a:ext>
            </a:extLst>
          </p:cNvPr>
          <p:cNvSpPr txBox="1"/>
          <p:nvPr/>
        </p:nvSpPr>
        <p:spPr>
          <a:xfrm>
            <a:off x="7896994" y="6038212"/>
            <a:ext cx="3744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1125"/>
              </a:spcBef>
              <a:buSzPct val="100000"/>
            </a:pPr>
            <a:r>
              <a:rPr lang="it-IT" altLang="it-IT" dirty="0">
                <a:solidFill>
                  <a:srgbClr val="FF0000"/>
                </a:solidFill>
              </a:rPr>
              <a:t>* solo 60% dell’inverno 2021-2022</a:t>
            </a:r>
          </a:p>
        </p:txBody>
      </p:sp>
      <p:cxnSp>
        <p:nvCxnSpPr>
          <p:cNvPr id="11" name="Connettore a gomito 10">
            <a:extLst>
              <a:ext uri="{FF2B5EF4-FFF2-40B4-BE49-F238E27FC236}">
                <a16:creationId xmlns:a16="http://schemas.microsoft.com/office/drawing/2014/main" id="{ED0767C2-4B0F-467B-9C79-CA9DDE3C0E25}"/>
              </a:ext>
            </a:extLst>
          </p:cNvPr>
          <p:cNvCxnSpPr/>
          <p:nvPr/>
        </p:nvCxnSpPr>
        <p:spPr bwMode="auto">
          <a:xfrm rot="16200000" flipH="1">
            <a:off x="9841211" y="5013176"/>
            <a:ext cx="1224135" cy="504056"/>
          </a:xfrm>
          <a:prstGeom prst="bentConnector3">
            <a:avLst>
              <a:gd name="adj1" fmla="val -657"/>
            </a:avLst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3">
            <a:extLst>
              <a:ext uri="{FF2B5EF4-FFF2-40B4-BE49-F238E27FC236}">
                <a16:creationId xmlns:a16="http://schemas.microsoft.com/office/drawing/2014/main" id="{85FEE3BE-4586-4273-85B2-7DAEBFF1D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4507" y="139941"/>
            <a:ext cx="3743325" cy="3715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799" rIns="90000" bIns="46799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it-IT" altLang="it-IT" b="1" dirty="0">
                <a:solidFill>
                  <a:srgbClr val="003399"/>
                </a:solidFill>
              </a:rPr>
              <a:t>PERIODI SECCHI PIU’ LUNGHI</a:t>
            </a:r>
          </a:p>
        </p:txBody>
      </p:sp>
    </p:spTree>
    <p:extLst>
      <p:ext uri="{BB962C8B-B14F-4D97-AF65-F5344CB8AC3E}">
        <p14:creationId xmlns:p14="http://schemas.microsoft.com/office/powerpoint/2010/main" val="3916094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uppo 16">
            <a:extLst>
              <a:ext uri="{FF2B5EF4-FFF2-40B4-BE49-F238E27FC236}">
                <a16:creationId xmlns:a16="http://schemas.microsoft.com/office/drawing/2014/main" id="{25BA356F-FAC4-487D-B078-DF636FA8194F}"/>
              </a:ext>
            </a:extLst>
          </p:cNvPr>
          <p:cNvGrpSpPr>
            <a:grpSpLocks/>
          </p:cNvGrpSpPr>
          <p:nvPr/>
        </p:nvGrpSpPr>
        <p:grpSpPr bwMode="auto">
          <a:xfrm>
            <a:off x="5448300" y="1341439"/>
            <a:ext cx="5761038" cy="2316162"/>
            <a:chOff x="5880770" y="1340768"/>
            <a:chExt cx="5328592" cy="2317497"/>
          </a:xfrm>
        </p:grpSpPr>
        <p:pic>
          <p:nvPicPr>
            <p:cNvPr id="9229" name="Picture 8">
              <a:extLst>
                <a:ext uri="{FF2B5EF4-FFF2-40B4-BE49-F238E27FC236}">
                  <a16:creationId xmlns:a16="http://schemas.microsoft.com/office/drawing/2014/main" id="{F28C3A50-2A4D-4AC8-9D32-1CB6C505FE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0770" y="1340768"/>
              <a:ext cx="5328592" cy="2317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1">
              <a:extLst>
                <a:ext uri="{FF2B5EF4-FFF2-40B4-BE49-F238E27FC236}">
                  <a16:creationId xmlns:a16="http://schemas.microsoft.com/office/drawing/2014/main" id="{11FC0286-3048-4C6B-B88C-FBA2D260DF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8843" y="2708920"/>
              <a:ext cx="648072" cy="320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Rectangle 1">
            <a:extLst>
              <a:ext uri="{FF2B5EF4-FFF2-40B4-BE49-F238E27FC236}">
                <a16:creationId xmlns:a16="http://schemas.microsoft.com/office/drawing/2014/main" id="{E3B4D9FD-8C13-4ADE-B5C7-CAA0114EC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188913"/>
            <a:ext cx="6833002" cy="3715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799" rIns="90000" bIns="46799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it-IT" altLang="it-IT" b="1">
                <a:solidFill>
                  <a:srgbClr val="003399"/>
                </a:solidFill>
              </a:rPr>
              <a:t>TEMPERATURA GIORNALIERA MEDIA PIEMONTE 2021-2022</a:t>
            </a:r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EFA8A68B-5079-46F2-BECB-0304AF346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1" y="836613"/>
            <a:ext cx="4176713" cy="83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799" rIns="90000" bIns="46799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it-IT" altLang="it-IT" sz="1600" b="1">
                <a:solidFill>
                  <a:srgbClr val="003399"/>
                </a:solidFill>
              </a:rPr>
              <a:t>GENNAIO 2022 </a:t>
            </a:r>
            <a:r>
              <a:rPr lang="it-IT" altLang="it-IT" sz="1600">
                <a:solidFill>
                  <a:srgbClr val="003399"/>
                </a:solidFill>
              </a:rPr>
              <a:t> </a:t>
            </a:r>
            <a:r>
              <a:rPr lang="it-IT" altLang="it-IT" sz="1600" b="1">
                <a:solidFill>
                  <a:srgbClr val="FF0000"/>
                </a:solidFill>
              </a:rPr>
              <a:t>CALDO </a:t>
            </a:r>
            <a:r>
              <a:rPr lang="it-IT" altLang="it-IT" sz="1600">
                <a:solidFill>
                  <a:srgbClr val="003399"/>
                </a:solidFill>
              </a:rPr>
              <a:t>rispetto al clima 1991-2020 con un'anomalia compresa tra </a:t>
            </a:r>
            <a:r>
              <a:rPr lang="it-IT" altLang="it-IT" sz="1600" b="1">
                <a:solidFill>
                  <a:srgbClr val="C00000"/>
                </a:solidFill>
              </a:rPr>
              <a:t>+1 e +3 °C</a:t>
            </a:r>
          </a:p>
        </p:txBody>
      </p:sp>
      <p:sp>
        <p:nvSpPr>
          <p:cNvPr id="9221" name="Rettangolo 1">
            <a:extLst>
              <a:ext uri="{FF2B5EF4-FFF2-40B4-BE49-F238E27FC236}">
                <a16:creationId xmlns:a16="http://schemas.microsoft.com/office/drawing/2014/main" id="{0CC8A70B-3AC4-43BF-B63E-A960E7150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4" y="692151"/>
            <a:ext cx="53832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it-IT" altLang="it-IT" sz="1600" b="1">
                <a:solidFill>
                  <a:srgbClr val="003399"/>
                </a:solidFill>
              </a:rPr>
              <a:t>ANNO 2021 </a:t>
            </a:r>
            <a:r>
              <a:rPr lang="it-IT" altLang="it-IT" sz="1600" b="1">
                <a:solidFill>
                  <a:srgbClr val="C00000"/>
                </a:solidFill>
              </a:rPr>
              <a:t>in media </a:t>
            </a:r>
            <a:r>
              <a:rPr lang="it-IT" altLang="it-IT" sz="1600">
                <a:solidFill>
                  <a:srgbClr val="003399"/>
                </a:solidFill>
              </a:rPr>
              <a:t>con la norma 1991-2020 ma si è chiuso con gli ultimi giorni di dicembre da record </a:t>
            </a:r>
          </a:p>
        </p:txBody>
      </p:sp>
      <p:pic>
        <p:nvPicPr>
          <p:cNvPr id="9222" name="Picture 7">
            <a:extLst>
              <a:ext uri="{FF2B5EF4-FFF2-40B4-BE49-F238E27FC236}">
                <a16:creationId xmlns:a16="http://schemas.microsoft.com/office/drawing/2014/main" id="{B323DE45-3BE9-4511-B8E7-E9F951C1A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5" y="1773238"/>
            <a:ext cx="3240087" cy="400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170FCC1F-48CA-4032-A386-C2C4474EAB99}"/>
              </a:ext>
            </a:extLst>
          </p:cNvPr>
          <p:cNvSpPr/>
          <p:nvPr/>
        </p:nvSpPr>
        <p:spPr bwMode="auto">
          <a:xfrm>
            <a:off x="10704514" y="2205038"/>
            <a:ext cx="433387" cy="647700"/>
          </a:xfrm>
          <a:prstGeom prst="ellipse">
            <a:avLst/>
          </a:prstGeom>
          <a:noFill/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A56FFAC3-E0E6-489E-9724-5C1C60D6B6F6}"/>
              </a:ext>
            </a:extLst>
          </p:cNvPr>
          <p:cNvCxnSpPr>
            <a:endCxn id="9" idx="0"/>
          </p:cNvCxnSpPr>
          <p:nvPr/>
        </p:nvCxnSpPr>
        <p:spPr bwMode="auto">
          <a:xfrm>
            <a:off x="10488614" y="1196976"/>
            <a:ext cx="433387" cy="100806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225" name="Rettangolo 1">
            <a:extLst>
              <a:ext uri="{FF2B5EF4-FFF2-40B4-BE49-F238E27FC236}">
                <a16:creationId xmlns:a16="http://schemas.microsoft.com/office/drawing/2014/main" id="{780C2A65-64BC-41FA-8868-27CD7BDA5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3716340"/>
            <a:ext cx="56880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it-IT" altLang="it-IT" sz="1600" b="1">
                <a:solidFill>
                  <a:srgbClr val="003399"/>
                </a:solidFill>
              </a:rPr>
              <a:t>ANNO 2022: </a:t>
            </a:r>
            <a:r>
              <a:rPr lang="it-IT" altLang="it-IT" sz="1600">
                <a:solidFill>
                  <a:srgbClr val="003399"/>
                </a:solidFill>
              </a:rPr>
              <a:t>il</a:t>
            </a:r>
            <a:r>
              <a:rPr lang="it-IT" altLang="it-IT" sz="1600" b="1">
                <a:solidFill>
                  <a:srgbClr val="003399"/>
                </a:solidFill>
              </a:rPr>
              <a:t> </a:t>
            </a:r>
            <a:r>
              <a:rPr lang="it-IT" altLang="it-IT" sz="1600" b="1">
                <a:solidFill>
                  <a:srgbClr val="C00000"/>
                </a:solidFill>
              </a:rPr>
              <a:t>2° gennaio più CALDO </a:t>
            </a:r>
            <a:r>
              <a:rPr lang="it-IT" altLang="it-IT" sz="1600">
                <a:solidFill>
                  <a:srgbClr val="003399"/>
                </a:solidFill>
              </a:rPr>
              <a:t>degli ultimi 65 anni dopo gennaio </a:t>
            </a:r>
            <a:r>
              <a:rPr lang="it-IT" altLang="it-IT" sz="1600" b="1">
                <a:solidFill>
                  <a:srgbClr val="C00000"/>
                </a:solidFill>
              </a:rPr>
              <a:t>2007 </a:t>
            </a:r>
            <a:r>
              <a:rPr lang="it-IT" altLang="it-IT" sz="1600">
                <a:solidFill>
                  <a:srgbClr val="003399"/>
                </a:solidFill>
              </a:rPr>
              <a:t>e appena prima del gennaio </a:t>
            </a:r>
            <a:r>
              <a:rPr lang="it-IT" altLang="it-IT" sz="1600" b="1">
                <a:solidFill>
                  <a:srgbClr val="C00000"/>
                </a:solidFill>
              </a:rPr>
              <a:t>2018</a:t>
            </a:r>
            <a:endParaRPr lang="it-IT" altLang="it-IT" sz="1600">
              <a:solidFill>
                <a:srgbClr val="003399"/>
              </a:solidFill>
            </a:endParaRPr>
          </a:p>
        </p:txBody>
      </p:sp>
      <p:grpSp>
        <p:nvGrpSpPr>
          <p:cNvPr id="9226" name="Gruppo 19">
            <a:extLst>
              <a:ext uri="{FF2B5EF4-FFF2-40B4-BE49-F238E27FC236}">
                <a16:creationId xmlns:a16="http://schemas.microsoft.com/office/drawing/2014/main" id="{AFFE2471-876F-4F42-BD8A-C81A4060ECD5}"/>
              </a:ext>
            </a:extLst>
          </p:cNvPr>
          <p:cNvGrpSpPr>
            <a:grpSpLocks/>
          </p:cNvGrpSpPr>
          <p:nvPr/>
        </p:nvGrpSpPr>
        <p:grpSpPr bwMode="auto">
          <a:xfrm>
            <a:off x="5448300" y="4365627"/>
            <a:ext cx="5864225" cy="2232025"/>
            <a:chOff x="5448722" y="4365104"/>
            <a:chExt cx="5863506" cy="2232248"/>
          </a:xfrm>
        </p:grpSpPr>
        <p:pic>
          <p:nvPicPr>
            <p:cNvPr id="9227" name="Picture 12">
              <a:extLst>
                <a:ext uri="{FF2B5EF4-FFF2-40B4-BE49-F238E27FC236}">
                  <a16:creationId xmlns:a16="http://schemas.microsoft.com/office/drawing/2014/main" id="{DA7BEC05-81AC-4E6F-ADBF-8FF8B207DD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722" y="4365104"/>
              <a:ext cx="5863506" cy="22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0">
              <a:extLst>
                <a:ext uri="{FF2B5EF4-FFF2-40B4-BE49-F238E27FC236}">
                  <a16:creationId xmlns:a16="http://schemas.microsoft.com/office/drawing/2014/main" id="{DE7B44C3-B4A6-4E53-8987-7D1B8918B5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1859" y="5733256"/>
              <a:ext cx="771290" cy="347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B25C4658-F3D1-4C45-A792-39C9B7783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38" y="138113"/>
            <a:ext cx="6019800" cy="6581776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4C6398FC-4B36-4E48-BABB-B9A4E94D9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153" y="1268760"/>
            <a:ext cx="5040560" cy="32825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799" rIns="90000" bIns="46799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SzPct val="100000"/>
            </a:pPr>
            <a:r>
              <a:rPr lang="it-IT" altLang="it-IT" b="1" dirty="0">
                <a:solidFill>
                  <a:srgbClr val="003399"/>
                </a:solidFill>
              </a:rPr>
              <a:t>NEVE AL SUOLO</a:t>
            </a:r>
            <a:br>
              <a:rPr lang="it-IT" altLang="it-IT" b="1" dirty="0">
                <a:solidFill>
                  <a:srgbClr val="003399"/>
                </a:solidFill>
              </a:rPr>
            </a:br>
            <a:r>
              <a:rPr lang="it-IT" altLang="it-IT" dirty="0">
                <a:solidFill>
                  <a:srgbClr val="003399"/>
                </a:solidFill>
              </a:rPr>
              <a:t>Le nevicate del mese di gennaio non hanno apportato significativi contributi all’innevamento che risulta fortemente deficitario.</a:t>
            </a:r>
            <a:endParaRPr lang="it-IT" altLang="it-IT" b="1" dirty="0">
              <a:solidFill>
                <a:srgbClr val="003399"/>
              </a:solidFill>
            </a:endParaRPr>
          </a:p>
          <a:p>
            <a:pPr eaLnBrk="1" hangingPunct="1">
              <a:spcBef>
                <a:spcPts val="1125"/>
              </a:spcBef>
              <a:buSzPct val="100000"/>
            </a:pPr>
            <a:r>
              <a:rPr lang="it-IT" altLang="it-IT" dirty="0">
                <a:solidFill>
                  <a:srgbClr val="003399"/>
                </a:solidFill>
              </a:rPr>
              <a:t>L’altezza di neve al suolo è mediamente meno della metà di quella usuale per il periodo. </a:t>
            </a:r>
            <a:br>
              <a:rPr lang="it-IT" altLang="it-IT" dirty="0">
                <a:solidFill>
                  <a:srgbClr val="003399"/>
                </a:solidFill>
              </a:rPr>
            </a:br>
            <a:br>
              <a:rPr lang="it-IT" altLang="it-IT" dirty="0">
                <a:solidFill>
                  <a:srgbClr val="003399"/>
                </a:solidFill>
              </a:rPr>
            </a:br>
            <a:r>
              <a:rPr lang="it-IT" altLang="it-IT" dirty="0">
                <a:solidFill>
                  <a:srgbClr val="003399"/>
                </a:solidFill>
              </a:rPr>
              <a:t>Sui pendii in ombra la neve al suolo è presente solo sopra i 1600-1900m di quota. Sui versanti al sole occorre oltrepassare i 2400-2600m di quota per trovare neve continua.</a:t>
            </a:r>
          </a:p>
        </p:txBody>
      </p:sp>
    </p:spTree>
    <p:extLst>
      <p:ext uri="{BB962C8B-B14F-4D97-AF65-F5344CB8AC3E}">
        <p14:creationId xmlns:p14="http://schemas.microsoft.com/office/powerpoint/2010/main" val="124670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D02AAB6-C01D-4546-8D94-A429AE85B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23" y="678782"/>
            <a:ext cx="4464496" cy="545410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1E2BC59-0A43-4A35-9377-2931BE69F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739" y="908722"/>
            <a:ext cx="3763794" cy="5247332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4D7E5B9F-B345-425D-A8AE-39D6B1AD8536}"/>
              </a:ext>
            </a:extLst>
          </p:cNvPr>
          <p:cNvSpPr/>
          <p:nvPr/>
        </p:nvSpPr>
        <p:spPr bwMode="auto">
          <a:xfrm>
            <a:off x="4800651" y="2996953"/>
            <a:ext cx="621729" cy="50405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</a:bodyPr>
          <a:lstStyle/>
          <a:p>
            <a:pPr defTabSz="449259">
              <a:buClr>
                <a:srgbClr val="000000"/>
              </a:buClr>
              <a:buSzPct val="100000"/>
            </a:pPr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79B07ADA-655A-43C5-9A73-FE226DAC20FE}"/>
              </a:ext>
            </a:extLst>
          </p:cNvPr>
          <p:cNvSpPr/>
          <p:nvPr/>
        </p:nvSpPr>
        <p:spPr bwMode="auto">
          <a:xfrm>
            <a:off x="4800649" y="4246415"/>
            <a:ext cx="621729" cy="50405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</a:bodyPr>
          <a:lstStyle/>
          <a:p>
            <a:pPr defTabSz="449259">
              <a:buClr>
                <a:srgbClr val="000000"/>
              </a:buClr>
              <a:buSzPct val="100000"/>
            </a:pPr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11AB3A7F-0DEA-4160-8727-C920CFEB35DC}"/>
              </a:ext>
            </a:extLst>
          </p:cNvPr>
          <p:cNvSpPr/>
          <p:nvPr/>
        </p:nvSpPr>
        <p:spPr bwMode="auto">
          <a:xfrm>
            <a:off x="4783123" y="5651998"/>
            <a:ext cx="621729" cy="50405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</a:bodyPr>
          <a:lstStyle/>
          <a:p>
            <a:pPr defTabSz="449259">
              <a:buClr>
                <a:srgbClr val="000000"/>
              </a:buClr>
              <a:buSzPct val="100000"/>
            </a:pPr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82F6187-F2A7-488B-8655-0F3B8EBAA3A6}"/>
              </a:ext>
            </a:extLst>
          </p:cNvPr>
          <p:cNvSpPr txBox="1"/>
          <p:nvPr/>
        </p:nvSpPr>
        <p:spPr>
          <a:xfrm>
            <a:off x="9356534" y="1697676"/>
            <a:ext cx="2684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/>
                </a:solidFill>
                <a:cs typeface="Arial" panose="020B0604020202020204" pitchFamily="34" charset="0"/>
              </a:rPr>
              <a:t>La portata media mensile di gennaio 2022 alla sezione di chiusura del Po piemontese (stazione di Isola </a:t>
            </a:r>
            <a:r>
              <a:rPr lang="it-IT" dirty="0" err="1">
                <a:solidFill>
                  <a:schemeClr val="accent2"/>
                </a:solidFill>
                <a:cs typeface="Arial" panose="020B0604020202020204" pitchFamily="34" charset="0"/>
              </a:rPr>
              <a:t>S.Antonio</a:t>
            </a:r>
            <a:r>
              <a:rPr lang="it-IT" dirty="0">
                <a:solidFill>
                  <a:schemeClr val="accent2"/>
                </a:solidFill>
                <a:cs typeface="Arial" panose="020B0604020202020204" pitchFamily="34" charset="0"/>
              </a:rPr>
              <a:t>), pari a circa</a:t>
            </a:r>
            <a:r>
              <a:rPr lang="it-IT" b="1" dirty="0">
                <a:solidFill>
                  <a:schemeClr val="accent2"/>
                </a:solidFill>
                <a:cs typeface="Arial" panose="020B0604020202020204" pitchFamily="34" charset="0"/>
              </a:rPr>
              <a:t> 169 mc/s </a:t>
            </a:r>
            <a:r>
              <a:rPr lang="it-IT" dirty="0">
                <a:solidFill>
                  <a:schemeClr val="accent2"/>
                </a:solidFill>
                <a:cs typeface="Arial" panose="020B0604020202020204" pitchFamily="34" charset="0"/>
              </a:rPr>
              <a:t>risulta</a:t>
            </a:r>
            <a:r>
              <a:rPr lang="it-IT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chemeClr val="accent2"/>
                </a:solidFill>
                <a:cs typeface="Arial" panose="020B0604020202020204" pitchFamily="34" charset="0"/>
              </a:rPr>
              <a:t>al</a:t>
            </a:r>
            <a:r>
              <a:rPr lang="it-IT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it-IT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terzo posto</a:t>
            </a:r>
            <a:r>
              <a:rPr lang="it-IT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tra </a:t>
            </a:r>
            <a:r>
              <a:rPr lang="it-IT" b="1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le più basse</a:t>
            </a:r>
            <a:r>
              <a:rPr lang="it-IT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dopo il gennaio 2002 e 2016 dove era stata di circa 130 mc/s.</a:t>
            </a:r>
          </a:p>
          <a:p>
            <a:endParaRPr lang="it-IT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8A05DE66-1381-44D4-BBAA-CE945FEFC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2355" y="116732"/>
            <a:ext cx="1323096" cy="3715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799" rIns="90000" bIns="46799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it-IT" altLang="it-IT" b="1" dirty="0">
                <a:solidFill>
                  <a:srgbClr val="003399"/>
                </a:solidFill>
              </a:rPr>
              <a:t>DEFLUSSI</a:t>
            </a:r>
          </a:p>
        </p:txBody>
      </p:sp>
    </p:spTree>
    <p:extLst>
      <p:ext uri="{BB962C8B-B14F-4D97-AF65-F5344CB8AC3E}">
        <p14:creationId xmlns:p14="http://schemas.microsoft.com/office/powerpoint/2010/main" val="892050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">
            <a:extLst>
              <a:ext uri="{FF2B5EF4-FFF2-40B4-BE49-F238E27FC236}">
                <a16:creationId xmlns:a16="http://schemas.microsoft.com/office/drawing/2014/main" id="{E3B4D9FD-8C13-4ADE-B5C7-CAA0114EC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498" y="33151"/>
            <a:ext cx="5490904" cy="3715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799" rIns="90000" bIns="46799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it-IT" altLang="it-IT" b="1" dirty="0">
                <a:solidFill>
                  <a:srgbClr val="003399"/>
                </a:solidFill>
              </a:rPr>
              <a:t>TENDENZE NEI PROSSIMI GIORNI / SETTIMANA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C821F94-8C02-459F-9FF7-A532CF3F6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743" y="1196753"/>
            <a:ext cx="2662507" cy="331236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56F3D9C-A59D-4938-A892-0D272870D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9203" y="4772079"/>
            <a:ext cx="2176041" cy="1587260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8D6D86E-5F69-4F5A-B9A7-968500C3AC86}"/>
              </a:ext>
            </a:extLst>
          </p:cNvPr>
          <p:cNvSpPr txBox="1"/>
          <p:nvPr/>
        </p:nvSpPr>
        <p:spPr>
          <a:xfrm>
            <a:off x="9060136" y="548680"/>
            <a:ext cx="31573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altLang="it-IT" b="1" dirty="0">
                <a:solidFill>
                  <a:srgbClr val="003399"/>
                </a:solidFill>
              </a:rPr>
              <a:t>SPI 3 MESI ATTESO PER </a:t>
            </a:r>
            <a:r>
              <a:rPr lang="it-IT" altLang="it-IT" b="1" dirty="0">
                <a:solidFill>
                  <a:srgbClr val="FF0000"/>
                </a:solidFill>
              </a:rPr>
              <a:t>FEBBRAIO 2022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28F42E6-E4F4-4FAA-8BA1-4AE530A21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47" y="260647"/>
            <a:ext cx="2580857" cy="5733256"/>
          </a:xfrm>
          <a:prstGeom prst="rect">
            <a:avLst/>
          </a:prstGeom>
        </p:spPr>
      </p:pic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55F8FAA9-B1A4-4674-8A00-8DDCD8AB211B}"/>
              </a:ext>
            </a:extLst>
          </p:cNvPr>
          <p:cNvSpPr/>
          <p:nvPr/>
        </p:nvSpPr>
        <p:spPr bwMode="auto">
          <a:xfrm>
            <a:off x="8329043" y="3218801"/>
            <a:ext cx="1092701" cy="78626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1" rIns="91440" bIns="45721" numCol="1" rtlCol="0" anchor="t" anchorCtr="0" compatLnSpc="1">
            <a:prstTxWarp prst="textNoShape">
              <a:avLst/>
            </a:prstTxWarp>
          </a:bodyPr>
          <a:lstStyle/>
          <a:p>
            <a:pPr defTabSz="449259">
              <a:buClr>
                <a:srgbClr val="000000"/>
              </a:buClr>
              <a:buSzPct val="100000"/>
            </a:pPr>
            <a:endParaRPr lang="it-IT"/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85EDC6FF-514C-418B-8DBA-1CEBCA6AA840}"/>
              </a:ext>
            </a:extLst>
          </p:cNvPr>
          <p:cNvGrpSpPr/>
          <p:nvPr/>
        </p:nvGrpSpPr>
        <p:grpSpPr>
          <a:xfrm>
            <a:off x="3504508" y="404663"/>
            <a:ext cx="4691311" cy="3146930"/>
            <a:chOff x="3504506" y="404664"/>
            <a:chExt cx="4691311" cy="3146930"/>
          </a:xfrm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7ABA4B94-78D6-42D0-93CF-AD03A2213E85}"/>
                </a:ext>
              </a:extLst>
            </p:cNvPr>
            <p:cNvSpPr/>
            <p:nvPr/>
          </p:nvSpPr>
          <p:spPr bwMode="auto">
            <a:xfrm>
              <a:off x="3504506" y="404664"/>
              <a:ext cx="4691311" cy="314693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1" rIns="91440" bIns="45721" numCol="1" rtlCol="0" anchor="t" anchorCtr="0" compatLnSpc="1">
              <a:prstTxWarp prst="textNoShape">
                <a:avLst/>
              </a:prstTxWarp>
            </a:bodyPr>
            <a:lstStyle/>
            <a:p>
              <a:pPr defTabSz="449259">
                <a:buClr>
                  <a:srgbClr val="000000"/>
                </a:buClr>
                <a:buSzPct val="100000"/>
              </a:pPr>
              <a:endParaRPr lang="it-IT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D3031A37-8614-4A25-8732-44B01FA7C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45421" y="811457"/>
              <a:ext cx="4181302" cy="2578777"/>
            </a:xfrm>
            <a:prstGeom prst="rect">
              <a:avLst/>
            </a:prstGeom>
          </p:spPr>
        </p:pic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CC2FACC5-5D6D-422F-B429-4025B0A005D4}"/>
                </a:ext>
              </a:extLst>
            </p:cNvPr>
            <p:cNvSpPr txBox="1"/>
            <p:nvPr/>
          </p:nvSpPr>
          <p:spPr>
            <a:xfrm>
              <a:off x="4012095" y="451675"/>
              <a:ext cx="381642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600" b="1" dirty="0">
                  <a:solidFill>
                    <a:srgbClr val="003399"/>
                  </a:solidFill>
                </a:rPr>
                <a:t>Settimana 7-13 febbraio: PRESSIONE</a:t>
              </a: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E7DA85D3-74CC-4CDE-BD3E-C0C233EA9EAD}"/>
                </a:ext>
              </a:extLst>
            </p:cNvPr>
            <p:cNvSpPr/>
            <p:nvPr/>
          </p:nvSpPr>
          <p:spPr>
            <a:xfrm>
              <a:off x="6816873" y="2333282"/>
              <a:ext cx="395174" cy="923203"/>
            </a:xfrm>
            <a:prstGeom prst="rect">
              <a:avLst/>
            </a:prstGeom>
            <a:noFill/>
          </p:spPr>
          <p:txBody>
            <a:bodyPr wrap="square" lIns="91440" tIns="45721" rIns="91440" bIns="45721">
              <a:spAutoFit/>
            </a:bodyPr>
            <a:lstStyle/>
            <a:p>
              <a:pPr algn="ctr"/>
              <a:r>
                <a:rPr lang="it-IT" sz="5399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29233C9F-783C-43E7-BE9C-8904DD8E9565}"/>
                </a:ext>
              </a:extLst>
            </p:cNvPr>
            <p:cNvSpPr/>
            <p:nvPr/>
          </p:nvSpPr>
          <p:spPr>
            <a:xfrm>
              <a:off x="4182965" y="2045250"/>
              <a:ext cx="395175" cy="923203"/>
            </a:xfrm>
            <a:prstGeom prst="rect">
              <a:avLst/>
            </a:prstGeom>
            <a:noFill/>
          </p:spPr>
          <p:txBody>
            <a:bodyPr wrap="square" lIns="91440" tIns="45721" rIns="91440" bIns="45721">
              <a:spAutoFit/>
            </a:bodyPr>
            <a:lstStyle/>
            <a:p>
              <a:pPr algn="ctr"/>
              <a:r>
                <a:rPr lang="it-IT" sz="5399" dirty="0">
                  <a:ln w="0"/>
                  <a:solidFill>
                    <a:schemeClr val="accent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C43CB7A5-3445-4CE5-BF3C-F8E772981BDF}"/>
                </a:ext>
              </a:extLst>
            </p:cNvPr>
            <p:cNvSpPr/>
            <p:nvPr/>
          </p:nvSpPr>
          <p:spPr>
            <a:xfrm>
              <a:off x="7496437" y="944150"/>
              <a:ext cx="395175" cy="923203"/>
            </a:xfrm>
            <a:prstGeom prst="rect">
              <a:avLst/>
            </a:prstGeom>
            <a:noFill/>
          </p:spPr>
          <p:txBody>
            <a:bodyPr wrap="square" lIns="91440" tIns="45721" rIns="91440" bIns="45721">
              <a:spAutoFit/>
            </a:bodyPr>
            <a:lstStyle/>
            <a:p>
              <a:pPr algn="ctr"/>
              <a:r>
                <a:rPr lang="it-IT" sz="5399" dirty="0">
                  <a:ln w="0"/>
                  <a:solidFill>
                    <a:schemeClr val="accent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61780BD3-0CBC-4A7A-85BD-BF28338ABDC6}"/>
                </a:ext>
              </a:extLst>
            </p:cNvPr>
            <p:cNvSpPr txBox="1"/>
            <p:nvPr/>
          </p:nvSpPr>
          <p:spPr>
            <a:xfrm>
              <a:off x="3797934" y="3020902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chemeClr val="tx1"/>
                  </a:solidFill>
                </a:rPr>
                <a:t>ECMWF</a:t>
              </a:r>
            </a:p>
          </p:txBody>
        </p: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E0DD6DD0-67F0-4D02-AFF1-7A2FC469BFE6}"/>
              </a:ext>
            </a:extLst>
          </p:cNvPr>
          <p:cNvGrpSpPr/>
          <p:nvPr/>
        </p:nvGrpSpPr>
        <p:grpSpPr>
          <a:xfrm>
            <a:off x="3504508" y="3573016"/>
            <a:ext cx="4691311" cy="3199897"/>
            <a:chOff x="3504506" y="3573016"/>
            <a:chExt cx="4691311" cy="3199896"/>
          </a:xfrm>
        </p:grpSpPr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A3DCB5AE-2EE9-48E5-8747-55B1F526149E}"/>
                </a:ext>
              </a:extLst>
            </p:cNvPr>
            <p:cNvSpPr/>
            <p:nvPr/>
          </p:nvSpPr>
          <p:spPr bwMode="auto">
            <a:xfrm>
              <a:off x="3504506" y="3625982"/>
              <a:ext cx="4691311" cy="3146930"/>
            </a:xfrm>
            <a:prstGeom prst="rect">
              <a:avLst/>
            </a:prstGeom>
            <a:solidFill>
              <a:srgbClr val="F6F0D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1" rIns="91440" bIns="45721" numCol="1" rtlCol="0" anchor="t" anchorCtr="0" compatLnSpc="1">
              <a:prstTxWarp prst="textNoShape">
                <a:avLst/>
              </a:prstTxWarp>
            </a:bodyPr>
            <a:lstStyle/>
            <a:p>
              <a:pPr defTabSz="449259">
                <a:buClr>
                  <a:srgbClr val="000000"/>
                </a:buClr>
                <a:buSzPct val="100000"/>
              </a:pPr>
              <a:endParaRPr lang="it-IT"/>
            </a:p>
          </p:txBody>
        </p:sp>
        <p:sp>
          <p:nvSpPr>
            <p:cNvPr id="9221" name="Rettangolo 1">
              <a:extLst>
                <a:ext uri="{FF2B5EF4-FFF2-40B4-BE49-F238E27FC236}">
                  <a16:creationId xmlns:a16="http://schemas.microsoft.com/office/drawing/2014/main" id="{0CC8A70B-3AC4-43BF-B63E-A960E7150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759" y="3573016"/>
              <a:ext cx="382181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it-IT" altLang="it-IT" sz="1600" b="1" dirty="0">
                  <a:solidFill>
                    <a:srgbClr val="003399"/>
                  </a:solidFill>
                </a:rPr>
                <a:t>15 febbraio 2022: </a:t>
              </a:r>
            </a:p>
            <a:p>
              <a:pPr algn="ctr" eaLnBrk="1" hangingPunct="1"/>
              <a:r>
                <a:rPr lang="it-IT" altLang="it-IT" sz="1600" b="1" dirty="0">
                  <a:solidFill>
                    <a:srgbClr val="FF0000"/>
                  </a:solidFill>
                </a:rPr>
                <a:t>scarsa</a:t>
              </a:r>
              <a:r>
                <a:rPr lang="it-IT" altLang="it-IT" sz="1600" b="1" dirty="0">
                  <a:solidFill>
                    <a:srgbClr val="003399"/>
                  </a:solidFill>
                </a:rPr>
                <a:t> probabilità di pioggia &gt; 5 mm </a:t>
              </a:r>
              <a:endParaRPr lang="it-IT" altLang="it-IT" sz="1600" dirty="0">
                <a:solidFill>
                  <a:srgbClr val="003399"/>
                </a:solidFill>
              </a:endParaRPr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96544CF-53C5-449E-8157-8895385C2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11982" y="4226912"/>
              <a:ext cx="3821821" cy="2356033"/>
            </a:xfrm>
            <a:prstGeom prst="rect">
              <a:avLst/>
            </a:prstGeom>
          </p:spPr>
        </p:pic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DAEDC237-F7DA-4822-88C3-68FC657CA06C}"/>
                </a:ext>
              </a:extLst>
            </p:cNvPr>
            <p:cNvSpPr txBox="1"/>
            <p:nvPr/>
          </p:nvSpPr>
          <p:spPr>
            <a:xfrm>
              <a:off x="5836072" y="4489822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chemeClr val="tx1"/>
                  </a:solidFill>
                </a:rPr>
                <a:t>ECMWF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62615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5002</TotalTime>
  <Words>405</Words>
  <Application>Microsoft Office PowerPoint</Application>
  <PresentationFormat>Personalizzato</PresentationFormat>
  <Paragraphs>50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Calibri</vt:lpstr>
      <vt:lpstr>Franklin Gothic Demi</vt:lpstr>
      <vt:lpstr>Times New Roman</vt:lpstr>
      <vt:lpstr>Tema di Office</vt:lpstr>
      <vt:lpstr>1_Tema di Office</vt:lpstr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Raviola Fulvio</dc:creator>
  <cp:lastModifiedBy>Loredana Lattuca</cp:lastModifiedBy>
  <cp:revision>412</cp:revision>
  <cp:lastPrinted>2022-02-02T12:47:13Z</cp:lastPrinted>
  <dcterms:created xsi:type="dcterms:W3CDTF">2017-04-07T15:39:27Z</dcterms:created>
  <dcterms:modified xsi:type="dcterms:W3CDTF">2022-02-02T14:23:46Z</dcterms:modified>
</cp:coreProperties>
</file>